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9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0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1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2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4"/>
  </p:sldMasterIdLst>
  <p:notesMasterIdLst>
    <p:notesMasterId r:id="rId35"/>
  </p:notesMasterIdLst>
  <p:sldIdLst>
    <p:sldId id="278" r:id="rId5"/>
    <p:sldId id="291" r:id="rId6"/>
    <p:sldId id="303" r:id="rId7"/>
    <p:sldId id="280" r:id="rId8"/>
    <p:sldId id="307" r:id="rId9"/>
    <p:sldId id="306" r:id="rId10"/>
    <p:sldId id="292" r:id="rId11"/>
    <p:sldId id="312" r:id="rId12"/>
    <p:sldId id="281" r:id="rId13"/>
    <p:sldId id="313" r:id="rId14"/>
    <p:sldId id="308" r:id="rId15"/>
    <p:sldId id="302" r:id="rId16"/>
    <p:sldId id="305" r:id="rId17"/>
    <p:sldId id="284" r:id="rId18"/>
    <p:sldId id="282" r:id="rId19"/>
    <p:sldId id="327" r:id="rId20"/>
    <p:sldId id="315" r:id="rId21"/>
    <p:sldId id="316" r:id="rId22"/>
    <p:sldId id="334" r:id="rId23"/>
    <p:sldId id="287" r:id="rId24"/>
    <p:sldId id="331" r:id="rId25"/>
    <p:sldId id="288" r:id="rId26"/>
    <p:sldId id="289" r:id="rId27"/>
    <p:sldId id="290" r:id="rId28"/>
    <p:sldId id="293" r:id="rId29"/>
    <p:sldId id="332" r:id="rId30"/>
    <p:sldId id="294" r:id="rId31"/>
    <p:sldId id="296" r:id="rId32"/>
    <p:sldId id="333" r:id="rId33"/>
    <p:sldId id="297" r:id="rId34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CEAD"/>
    <a:srgbClr val="991B39"/>
    <a:srgbClr val="99CCFF"/>
    <a:srgbClr val="CC3399"/>
    <a:srgbClr val="66CCFF"/>
    <a:srgbClr val="BB8361"/>
    <a:srgbClr val="B0183C"/>
    <a:srgbClr val="C61C51"/>
    <a:srgbClr val="B4185B"/>
    <a:srgbClr val="B20A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7B39298-3B0D-4477-9D4A-BD72717F06EB}" v="3999" dt="2023-01-19T21:48:31.6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19" autoAdjust="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91563F-3A79-414B-B654-B2429367F742}" type="doc">
      <dgm:prSet loTypeId="urn:microsoft.com/office/officeart/2016/7/layout/HorizontalAction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252E6B6-90F7-4524-BE1D-89FDA778BB84}">
      <dgm:prSet custT="1"/>
      <dgm:spPr>
        <a:solidFill>
          <a:srgbClr val="99CCFF"/>
        </a:solidFill>
      </dgm:spPr>
      <dgm:t>
        <a:bodyPr/>
        <a:lstStyle/>
        <a:p>
          <a:r>
            <a:rPr lang="en-US" sz="3200" dirty="0"/>
            <a:t>Know</a:t>
          </a:r>
        </a:p>
      </dgm:t>
    </dgm:pt>
    <dgm:pt modelId="{A7798B06-247F-44C3-A0F2-F60965E80CB9}" type="parTrans" cxnId="{08C8C8EB-CDFD-4E8E-B9BA-4233D699D1D7}">
      <dgm:prSet/>
      <dgm:spPr/>
      <dgm:t>
        <a:bodyPr/>
        <a:lstStyle/>
        <a:p>
          <a:endParaRPr lang="en-US"/>
        </a:p>
      </dgm:t>
    </dgm:pt>
    <dgm:pt modelId="{56C713FE-68AD-4E12-93AD-FAFFCC64A108}" type="sibTrans" cxnId="{08C8C8EB-CDFD-4E8E-B9BA-4233D699D1D7}">
      <dgm:prSet/>
      <dgm:spPr/>
      <dgm:t>
        <a:bodyPr/>
        <a:lstStyle/>
        <a:p>
          <a:endParaRPr lang="en-US"/>
        </a:p>
      </dgm:t>
    </dgm:pt>
    <dgm:pt modelId="{E3CD86DC-05B5-41E6-82AD-4B5D982E08E2}">
      <dgm:prSet custT="1"/>
      <dgm:spPr>
        <a:solidFill>
          <a:srgbClr val="CC99FF">
            <a:alpha val="90000"/>
          </a:srgbClr>
        </a:solidFill>
      </dgm:spPr>
      <dgm:t>
        <a:bodyPr/>
        <a:lstStyle/>
        <a:p>
          <a:r>
            <a:rPr lang="en-US" sz="2600" dirty="0"/>
            <a:t>Know the implications of multidisciplinary research for educational practice.</a:t>
          </a:r>
        </a:p>
      </dgm:t>
    </dgm:pt>
    <dgm:pt modelId="{CA051C20-8BBB-4F3E-9B91-22123B1A30D9}" type="parTrans" cxnId="{47C83F6A-6C0A-4A6D-9DDB-F8FFC20B4CA7}">
      <dgm:prSet/>
      <dgm:spPr/>
      <dgm:t>
        <a:bodyPr/>
        <a:lstStyle/>
        <a:p>
          <a:endParaRPr lang="en-US"/>
        </a:p>
      </dgm:t>
    </dgm:pt>
    <dgm:pt modelId="{2B4D806C-9ADA-4762-A400-BE53EE92F630}" type="sibTrans" cxnId="{47C83F6A-6C0A-4A6D-9DDB-F8FFC20B4CA7}">
      <dgm:prSet/>
      <dgm:spPr/>
      <dgm:t>
        <a:bodyPr/>
        <a:lstStyle/>
        <a:p>
          <a:endParaRPr lang="en-US"/>
        </a:p>
      </dgm:t>
    </dgm:pt>
    <dgm:pt modelId="{5BD7B0BF-73FE-4B2C-8C64-22DF70D2EE3B}">
      <dgm:prSet custT="1"/>
      <dgm:spPr>
        <a:solidFill>
          <a:srgbClr val="99CCFF"/>
        </a:solidFill>
      </dgm:spPr>
      <dgm:t>
        <a:bodyPr/>
        <a:lstStyle/>
        <a:p>
          <a:r>
            <a:rPr lang="en-US" sz="3200" dirty="0"/>
            <a:t>Identify</a:t>
          </a:r>
        </a:p>
      </dgm:t>
    </dgm:pt>
    <dgm:pt modelId="{4FF9F2E3-1606-440E-96D8-6A609CA49C01}" type="parTrans" cxnId="{02FB48B8-B699-4F34-B172-4355BDB53ED4}">
      <dgm:prSet/>
      <dgm:spPr/>
      <dgm:t>
        <a:bodyPr/>
        <a:lstStyle/>
        <a:p>
          <a:endParaRPr lang="en-US"/>
        </a:p>
      </dgm:t>
    </dgm:pt>
    <dgm:pt modelId="{37FC987A-D05C-47DA-95FC-F9D9ED176D4E}" type="sibTrans" cxnId="{02FB48B8-B699-4F34-B172-4355BDB53ED4}">
      <dgm:prSet/>
      <dgm:spPr/>
      <dgm:t>
        <a:bodyPr/>
        <a:lstStyle/>
        <a:p>
          <a:endParaRPr lang="en-US"/>
        </a:p>
      </dgm:t>
    </dgm:pt>
    <dgm:pt modelId="{B7DDD0D2-82EB-47B5-9B90-7380557C9C84}">
      <dgm:prSet custT="1"/>
      <dgm:spPr>
        <a:solidFill>
          <a:srgbClr val="CC99FF">
            <a:alpha val="90000"/>
          </a:srgbClr>
        </a:solidFill>
      </dgm:spPr>
      <dgm:t>
        <a:bodyPr/>
        <a:lstStyle/>
        <a:p>
          <a:r>
            <a:rPr lang="en-US" sz="2600" dirty="0"/>
            <a:t>Identify the characteristics of students with attachment &amp; trauma issues.</a:t>
          </a:r>
        </a:p>
      </dgm:t>
    </dgm:pt>
    <dgm:pt modelId="{E462BEE6-6292-48E9-9BB5-375E80F7B835}" type="parTrans" cxnId="{1A8DD763-D411-400B-A56D-1829A7BAD02A}">
      <dgm:prSet/>
      <dgm:spPr/>
      <dgm:t>
        <a:bodyPr/>
        <a:lstStyle/>
        <a:p>
          <a:endParaRPr lang="en-US"/>
        </a:p>
      </dgm:t>
    </dgm:pt>
    <dgm:pt modelId="{F9E27C2D-4926-4B89-977A-F1617110671B}" type="sibTrans" cxnId="{1A8DD763-D411-400B-A56D-1829A7BAD02A}">
      <dgm:prSet/>
      <dgm:spPr/>
      <dgm:t>
        <a:bodyPr/>
        <a:lstStyle/>
        <a:p>
          <a:endParaRPr lang="en-US"/>
        </a:p>
      </dgm:t>
    </dgm:pt>
    <dgm:pt modelId="{6AB5176E-0431-410F-B0A4-C8C0DD126AFA}">
      <dgm:prSet custT="1"/>
      <dgm:spPr>
        <a:solidFill>
          <a:srgbClr val="99CCFF"/>
        </a:solidFill>
      </dgm:spPr>
      <dgm:t>
        <a:bodyPr/>
        <a:lstStyle/>
        <a:p>
          <a:r>
            <a:rPr lang="en-US" sz="3200" dirty="0"/>
            <a:t>Describe</a:t>
          </a:r>
        </a:p>
      </dgm:t>
    </dgm:pt>
    <dgm:pt modelId="{C15E59A4-33FB-4790-92B7-D9D9D7CEE862}" type="parTrans" cxnId="{F266AEC9-9DA8-4007-9C76-509E00579F8C}">
      <dgm:prSet/>
      <dgm:spPr/>
      <dgm:t>
        <a:bodyPr/>
        <a:lstStyle/>
        <a:p>
          <a:endParaRPr lang="en-US"/>
        </a:p>
      </dgm:t>
    </dgm:pt>
    <dgm:pt modelId="{2F845E35-59AB-4B3F-9271-F4E9AA76942C}" type="sibTrans" cxnId="{F266AEC9-9DA8-4007-9C76-509E00579F8C}">
      <dgm:prSet/>
      <dgm:spPr/>
      <dgm:t>
        <a:bodyPr/>
        <a:lstStyle/>
        <a:p>
          <a:endParaRPr lang="en-US"/>
        </a:p>
      </dgm:t>
    </dgm:pt>
    <dgm:pt modelId="{267C4384-D023-44C0-8ABF-7B4FF4079331}">
      <dgm:prSet custT="1"/>
      <dgm:spPr>
        <a:solidFill>
          <a:srgbClr val="CC99FF">
            <a:alpha val="90000"/>
          </a:srgbClr>
        </a:solidFill>
      </dgm:spPr>
      <dgm:t>
        <a:bodyPr/>
        <a:lstStyle/>
        <a:p>
          <a:r>
            <a:rPr lang="en-US" sz="2600" dirty="0"/>
            <a:t>Describe necessary educator skills for trauma-sensitive approaches.</a:t>
          </a:r>
        </a:p>
      </dgm:t>
    </dgm:pt>
    <dgm:pt modelId="{699EEE32-3ECE-42DF-8CEB-468B349FE94D}" type="parTrans" cxnId="{383DC66E-3EAC-45DD-81C0-27BFF0675034}">
      <dgm:prSet/>
      <dgm:spPr/>
      <dgm:t>
        <a:bodyPr/>
        <a:lstStyle/>
        <a:p>
          <a:endParaRPr lang="en-US"/>
        </a:p>
      </dgm:t>
    </dgm:pt>
    <dgm:pt modelId="{7BE73257-9B12-46D4-8920-ED7E5251456F}" type="sibTrans" cxnId="{383DC66E-3EAC-45DD-81C0-27BFF0675034}">
      <dgm:prSet/>
      <dgm:spPr/>
      <dgm:t>
        <a:bodyPr/>
        <a:lstStyle/>
        <a:p>
          <a:endParaRPr lang="en-US"/>
        </a:p>
      </dgm:t>
    </dgm:pt>
    <dgm:pt modelId="{55B507A3-EE8E-4A1C-85B3-DFD87BC07CA5}">
      <dgm:prSet custT="1"/>
      <dgm:spPr>
        <a:solidFill>
          <a:srgbClr val="99CCFF"/>
        </a:solidFill>
      </dgm:spPr>
      <dgm:t>
        <a:bodyPr/>
        <a:lstStyle/>
        <a:p>
          <a:r>
            <a:rPr lang="en-US" sz="3200" dirty="0"/>
            <a:t>Explain</a:t>
          </a:r>
        </a:p>
      </dgm:t>
    </dgm:pt>
    <dgm:pt modelId="{E7D4793B-8553-4074-B8A7-D3CB5B5EB47A}" type="parTrans" cxnId="{56A82F53-7E72-47AD-9D09-145BDA319991}">
      <dgm:prSet/>
      <dgm:spPr/>
      <dgm:t>
        <a:bodyPr/>
        <a:lstStyle/>
        <a:p>
          <a:endParaRPr lang="en-US"/>
        </a:p>
      </dgm:t>
    </dgm:pt>
    <dgm:pt modelId="{B555DEFC-C26E-4670-B79A-8186BFBA8710}" type="sibTrans" cxnId="{56A82F53-7E72-47AD-9D09-145BDA319991}">
      <dgm:prSet/>
      <dgm:spPr/>
      <dgm:t>
        <a:bodyPr/>
        <a:lstStyle/>
        <a:p>
          <a:endParaRPr lang="en-US"/>
        </a:p>
      </dgm:t>
    </dgm:pt>
    <dgm:pt modelId="{FC78D01B-1FAF-40CD-BB18-92638358A0F0}">
      <dgm:prSet custT="1"/>
      <dgm:spPr>
        <a:solidFill>
          <a:srgbClr val="CC99FF">
            <a:alpha val="90000"/>
          </a:srgbClr>
        </a:solidFill>
      </dgm:spPr>
      <dgm:t>
        <a:bodyPr/>
        <a:lstStyle/>
        <a:p>
          <a:r>
            <a:rPr lang="en-US" sz="2600" dirty="0"/>
            <a:t>Explain the urgency for implementing trauma-sensitive approaches in education.</a:t>
          </a:r>
        </a:p>
      </dgm:t>
    </dgm:pt>
    <dgm:pt modelId="{42CC137D-A3AC-4466-85AD-0A186AC0D6FE}" type="parTrans" cxnId="{2AE68601-A425-4D77-90EC-B1015D725F42}">
      <dgm:prSet/>
      <dgm:spPr/>
      <dgm:t>
        <a:bodyPr/>
        <a:lstStyle/>
        <a:p>
          <a:endParaRPr lang="en-US"/>
        </a:p>
      </dgm:t>
    </dgm:pt>
    <dgm:pt modelId="{8DE7EB59-DD80-4297-ACF9-4C85955CE390}" type="sibTrans" cxnId="{2AE68601-A425-4D77-90EC-B1015D725F42}">
      <dgm:prSet/>
      <dgm:spPr/>
      <dgm:t>
        <a:bodyPr/>
        <a:lstStyle/>
        <a:p>
          <a:endParaRPr lang="en-US"/>
        </a:p>
      </dgm:t>
    </dgm:pt>
    <dgm:pt modelId="{5134635E-2249-4B32-ACCA-F933B18E5881}">
      <dgm:prSet custT="1"/>
      <dgm:spPr>
        <a:solidFill>
          <a:srgbClr val="99CCFF"/>
        </a:solidFill>
      </dgm:spPr>
      <dgm:t>
        <a:bodyPr/>
        <a:lstStyle/>
        <a:p>
          <a:r>
            <a:rPr lang="en-US" sz="3200" dirty="0"/>
            <a:t>Understand</a:t>
          </a:r>
        </a:p>
      </dgm:t>
    </dgm:pt>
    <dgm:pt modelId="{73D1334B-C7B5-4B58-A1C3-8B0A1ADCB13F}" type="parTrans" cxnId="{E68592E9-26E4-416D-AA44-E43E65AAA746}">
      <dgm:prSet/>
      <dgm:spPr/>
      <dgm:t>
        <a:bodyPr/>
        <a:lstStyle/>
        <a:p>
          <a:endParaRPr lang="en-US"/>
        </a:p>
      </dgm:t>
    </dgm:pt>
    <dgm:pt modelId="{E8DC4782-F8FF-4C00-923F-273F63872E37}" type="sibTrans" cxnId="{E68592E9-26E4-416D-AA44-E43E65AAA746}">
      <dgm:prSet/>
      <dgm:spPr/>
      <dgm:t>
        <a:bodyPr/>
        <a:lstStyle/>
        <a:p>
          <a:endParaRPr lang="en-US"/>
        </a:p>
      </dgm:t>
    </dgm:pt>
    <dgm:pt modelId="{A5EE9A55-7BF3-44A7-B601-BE080BD8213B}">
      <dgm:prSet custT="1"/>
      <dgm:spPr>
        <a:solidFill>
          <a:srgbClr val="CC99FF">
            <a:alpha val="90000"/>
          </a:srgbClr>
        </a:solidFill>
      </dgm:spPr>
      <dgm:t>
        <a:bodyPr/>
        <a:lstStyle/>
        <a:p>
          <a:r>
            <a:rPr lang="en-US" sz="2600" dirty="0"/>
            <a:t>Understand the neurobiology of insecure attachment and trauma.</a:t>
          </a:r>
        </a:p>
      </dgm:t>
    </dgm:pt>
    <dgm:pt modelId="{1660DBFE-53E0-4D12-8139-414B7BD1D0FC}" type="parTrans" cxnId="{9810CFD0-F0DE-4389-88F0-418BC88453CB}">
      <dgm:prSet/>
      <dgm:spPr/>
      <dgm:t>
        <a:bodyPr/>
        <a:lstStyle/>
        <a:p>
          <a:endParaRPr lang="en-US"/>
        </a:p>
      </dgm:t>
    </dgm:pt>
    <dgm:pt modelId="{3432A05A-D661-4A6A-A033-61518D1F794B}" type="sibTrans" cxnId="{9810CFD0-F0DE-4389-88F0-418BC88453CB}">
      <dgm:prSet/>
      <dgm:spPr/>
      <dgm:t>
        <a:bodyPr/>
        <a:lstStyle/>
        <a:p>
          <a:endParaRPr lang="en-US"/>
        </a:p>
      </dgm:t>
    </dgm:pt>
    <dgm:pt modelId="{9B5029EB-731F-4EBC-AC9D-175B33C6E650}" type="pres">
      <dgm:prSet presAssocID="{1B91563F-3A79-414B-B654-B2429367F742}" presName="Name0" presStyleCnt="0">
        <dgm:presLayoutVars>
          <dgm:dir/>
          <dgm:animLvl val="lvl"/>
          <dgm:resizeHandles val="exact"/>
        </dgm:presLayoutVars>
      </dgm:prSet>
      <dgm:spPr/>
    </dgm:pt>
    <dgm:pt modelId="{0AC96D7A-A8FF-4604-BBC3-7A16B20C0C46}" type="pres">
      <dgm:prSet presAssocID="{0252E6B6-90F7-4524-BE1D-89FDA778BB84}" presName="composite" presStyleCnt="0"/>
      <dgm:spPr/>
    </dgm:pt>
    <dgm:pt modelId="{42AE6C74-AF0A-45D4-BE57-A005A29E8E4E}" type="pres">
      <dgm:prSet presAssocID="{0252E6B6-90F7-4524-BE1D-89FDA778BB84}" presName="parTx" presStyleLbl="alignNode1" presStyleIdx="0" presStyleCnt="5" custScaleX="123565" custLinFactX="28358" custLinFactY="-401782" custLinFactNeighborX="100000" custLinFactNeighborY="-500000">
        <dgm:presLayoutVars>
          <dgm:chMax val="0"/>
          <dgm:chPref val="0"/>
        </dgm:presLayoutVars>
      </dgm:prSet>
      <dgm:spPr/>
    </dgm:pt>
    <dgm:pt modelId="{10EB5458-37CD-4321-837B-696B33FD752B}" type="pres">
      <dgm:prSet presAssocID="{0252E6B6-90F7-4524-BE1D-89FDA778BB84}" presName="desTx" presStyleLbl="alignAccFollowNode1" presStyleIdx="0" presStyleCnt="5" custScaleX="139377" custScaleY="126391" custLinFactX="27533" custLinFactNeighborX="100000" custLinFactNeighborY="7420">
        <dgm:presLayoutVars/>
      </dgm:prSet>
      <dgm:spPr/>
    </dgm:pt>
    <dgm:pt modelId="{D59DC30E-67DC-43CB-BDEC-4EE5C6EE4BC9}" type="pres">
      <dgm:prSet presAssocID="{56C713FE-68AD-4E12-93AD-FAFFCC64A108}" presName="space" presStyleCnt="0"/>
      <dgm:spPr/>
    </dgm:pt>
    <dgm:pt modelId="{ECBDF9A7-6F4A-4C64-B1D5-3D5801F8F33B}" type="pres">
      <dgm:prSet presAssocID="{5BD7B0BF-73FE-4B2C-8C64-22DF70D2EE3B}" presName="composite" presStyleCnt="0"/>
      <dgm:spPr/>
    </dgm:pt>
    <dgm:pt modelId="{809C9987-4205-4D20-9EB8-10630B4E1EB3}" type="pres">
      <dgm:prSet presAssocID="{5BD7B0BF-73FE-4B2C-8C64-22DF70D2EE3B}" presName="parTx" presStyleLbl="alignNode1" presStyleIdx="1" presStyleCnt="5" custScaleX="102708" custLinFactX="26286" custLinFactY="-452340" custLinFactNeighborX="100000" custLinFactNeighborY="-500000">
        <dgm:presLayoutVars>
          <dgm:chMax val="0"/>
          <dgm:chPref val="0"/>
        </dgm:presLayoutVars>
      </dgm:prSet>
      <dgm:spPr/>
    </dgm:pt>
    <dgm:pt modelId="{F4B43FEB-6F7D-4404-9A87-0B2CCCC8C79A}" type="pres">
      <dgm:prSet presAssocID="{5BD7B0BF-73FE-4B2C-8C64-22DF70D2EE3B}" presName="desTx" presStyleLbl="alignAccFollowNode1" presStyleIdx="1" presStyleCnt="5" custScaleX="116570" custScaleY="125418" custLinFactX="27181" custLinFactNeighborX="100000" custLinFactNeighborY="6818">
        <dgm:presLayoutVars/>
      </dgm:prSet>
      <dgm:spPr/>
    </dgm:pt>
    <dgm:pt modelId="{BA58A6DE-1D55-421A-A39B-BE818E300FF6}" type="pres">
      <dgm:prSet presAssocID="{37FC987A-D05C-47DA-95FC-F9D9ED176D4E}" presName="space" presStyleCnt="0"/>
      <dgm:spPr/>
    </dgm:pt>
    <dgm:pt modelId="{DB87EAA7-67B2-4AF8-9B07-864B5E00E638}" type="pres">
      <dgm:prSet presAssocID="{6AB5176E-0431-410F-B0A4-C8C0DD126AFA}" presName="composite" presStyleCnt="0"/>
      <dgm:spPr/>
    </dgm:pt>
    <dgm:pt modelId="{BB488437-503E-455B-80DF-ACC56255A98D}" type="pres">
      <dgm:prSet presAssocID="{6AB5176E-0431-410F-B0A4-C8C0DD126AFA}" presName="parTx" presStyleLbl="alignNode1" presStyleIdx="2" presStyleCnt="5" custScaleX="95997" custScaleY="100000" custLinFactX="33134" custLinFactY="-480970" custLinFactNeighborX="100000" custLinFactNeighborY="-500000">
        <dgm:presLayoutVars>
          <dgm:chMax val="0"/>
          <dgm:chPref val="0"/>
        </dgm:presLayoutVars>
      </dgm:prSet>
      <dgm:spPr/>
    </dgm:pt>
    <dgm:pt modelId="{F09E3932-15DA-45BC-A12A-3EA69C02F058}" type="pres">
      <dgm:prSet presAssocID="{6AB5176E-0431-410F-B0A4-C8C0DD126AFA}" presName="desTx" presStyleLbl="alignAccFollowNode1" presStyleIdx="2" presStyleCnt="5" custScaleX="107396" custScaleY="124799" custLinFactX="33283" custLinFactNeighborX="100000" custLinFactNeighborY="7076">
        <dgm:presLayoutVars/>
      </dgm:prSet>
      <dgm:spPr/>
    </dgm:pt>
    <dgm:pt modelId="{34FF09D1-2BEE-41B9-8218-34C01AC7E6A1}" type="pres">
      <dgm:prSet presAssocID="{2F845E35-59AB-4B3F-9271-F4E9AA76942C}" presName="space" presStyleCnt="0"/>
      <dgm:spPr/>
    </dgm:pt>
    <dgm:pt modelId="{F5E9ADE0-16A4-43BC-9B54-6F368A4DBD8B}" type="pres">
      <dgm:prSet presAssocID="{55B507A3-EE8E-4A1C-85B3-DFD87BC07CA5}" presName="composite" presStyleCnt="0"/>
      <dgm:spPr/>
    </dgm:pt>
    <dgm:pt modelId="{F9B39E84-28DE-4DF0-87CB-FCDDE34DF4DA}" type="pres">
      <dgm:prSet presAssocID="{55B507A3-EE8E-4A1C-85B3-DFD87BC07CA5}" presName="parTx" presStyleLbl="alignNode1" presStyleIdx="3" presStyleCnt="5" custAng="0" custScaleX="101484" custScaleY="100000" custLinFactX="26855" custLinFactY="-69697" custLinFactNeighborX="100000" custLinFactNeighborY="-100000">
        <dgm:presLayoutVars>
          <dgm:chMax val="0"/>
          <dgm:chPref val="0"/>
        </dgm:presLayoutVars>
      </dgm:prSet>
      <dgm:spPr/>
    </dgm:pt>
    <dgm:pt modelId="{2A4E3149-2160-4191-9AE2-79D1C540EF0C}" type="pres">
      <dgm:prSet presAssocID="{55B507A3-EE8E-4A1C-85B3-DFD87BC07CA5}" presName="desTx" presStyleLbl="alignAccFollowNode1" presStyleIdx="3" presStyleCnt="5" custScaleX="122224" custScaleY="124100" custLinFactX="27165" custLinFactNeighborX="100000" custLinFactNeighborY="6763">
        <dgm:presLayoutVars/>
      </dgm:prSet>
      <dgm:spPr/>
    </dgm:pt>
    <dgm:pt modelId="{3BC62167-5645-4C68-8941-6C0B467ABE62}" type="pres">
      <dgm:prSet presAssocID="{B555DEFC-C26E-4670-B79A-8186BFBA8710}" presName="space" presStyleCnt="0"/>
      <dgm:spPr/>
    </dgm:pt>
    <dgm:pt modelId="{E2B66942-69BA-46D3-9D56-8313B6879C80}" type="pres">
      <dgm:prSet presAssocID="{5134635E-2249-4B32-ACCA-F933B18E5881}" presName="composite" presStyleCnt="0"/>
      <dgm:spPr/>
    </dgm:pt>
    <dgm:pt modelId="{53151725-AC51-4CBA-8EC5-16F9C8A13710}" type="pres">
      <dgm:prSet presAssocID="{5134635E-2249-4B32-ACCA-F933B18E5881}" presName="parTx" presStyleLbl="alignNode1" presStyleIdx="4" presStyleCnt="5" custScaleX="117822" custLinFactX="-200160" custLinFactY="-478317" custLinFactNeighborX="-300000" custLinFactNeighborY="-500000">
        <dgm:presLayoutVars>
          <dgm:chMax val="0"/>
          <dgm:chPref val="0"/>
        </dgm:presLayoutVars>
      </dgm:prSet>
      <dgm:spPr/>
    </dgm:pt>
    <dgm:pt modelId="{0A0BE47E-4C9F-459A-90E3-543F88019F71}" type="pres">
      <dgm:prSet presAssocID="{5134635E-2249-4B32-ACCA-F933B18E5881}" presName="desTx" presStyleLbl="alignAccFollowNode1" presStyleIdx="4" presStyleCnt="5" custScaleX="118380" custScaleY="125739" custLinFactX="-200000" custLinFactNeighborX="-299886" custLinFactNeighborY="7060">
        <dgm:presLayoutVars/>
      </dgm:prSet>
      <dgm:spPr/>
    </dgm:pt>
  </dgm:ptLst>
  <dgm:cxnLst>
    <dgm:cxn modelId="{2AE68601-A425-4D77-90EC-B1015D725F42}" srcId="{55B507A3-EE8E-4A1C-85B3-DFD87BC07CA5}" destId="{FC78D01B-1FAF-40CD-BB18-92638358A0F0}" srcOrd="0" destOrd="0" parTransId="{42CC137D-A3AC-4466-85AD-0A186AC0D6FE}" sibTransId="{8DE7EB59-DD80-4297-ACF9-4C85955CE390}"/>
    <dgm:cxn modelId="{37C0BF15-07A7-4B62-8AD5-64A10318DA0A}" type="presOf" srcId="{0252E6B6-90F7-4524-BE1D-89FDA778BB84}" destId="{42AE6C74-AF0A-45D4-BE57-A005A29E8E4E}" srcOrd="0" destOrd="0" presId="urn:microsoft.com/office/officeart/2016/7/layout/HorizontalActionList"/>
    <dgm:cxn modelId="{BE37AF2A-E36D-4E41-91F4-2FB711B4842E}" type="presOf" srcId="{267C4384-D023-44C0-8ABF-7B4FF4079331}" destId="{F09E3932-15DA-45BC-A12A-3EA69C02F058}" srcOrd="0" destOrd="0" presId="urn:microsoft.com/office/officeart/2016/7/layout/HorizontalActionList"/>
    <dgm:cxn modelId="{A83E2A2E-BACC-4FF1-AE43-2951ACE8A455}" type="presOf" srcId="{5134635E-2249-4B32-ACCA-F933B18E5881}" destId="{53151725-AC51-4CBA-8EC5-16F9C8A13710}" srcOrd="0" destOrd="0" presId="urn:microsoft.com/office/officeart/2016/7/layout/HorizontalActionList"/>
    <dgm:cxn modelId="{1A8DD763-D411-400B-A56D-1829A7BAD02A}" srcId="{5BD7B0BF-73FE-4B2C-8C64-22DF70D2EE3B}" destId="{B7DDD0D2-82EB-47B5-9B90-7380557C9C84}" srcOrd="0" destOrd="0" parTransId="{E462BEE6-6292-48E9-9BB5-375E80F7B835}" sibTransId="{F9E27C2D-4926-4B89-977A-F1617110671B}"/>
    <dgm:cxn modelId="{47C83F6A-6C0A-4A6D-9DDB-F8FFC20B4CA7}" srcId="{0252E6B6-90F7-4524-BE1D-89FDA778BB84}" destId="{E3CD86DC-05B5-41E6-82AD-4B5D982E08E2}" srcOrd="0" destOrd="0" parTransId="{CA051C20-8BBB-4F3E-9B91-22123B1A30D9}" sibTransId="{2B4D806C-9ADA-4762-A400-BE53EE92F630}"/>
    <dgm:cxn modelId="{37243E4C-63DE-45B1-831B-AF67E41C2D9E}" type="presOf" srcId="{FC78D01B-1FAF-40CD-BB18-92638358A0F0}" destId="{2A4E3149-2160-4191-9AE2-79D1C540EF0C}" srcOrd="0" destOrd="0" presId="urn:microsoft.com/office/officeart/2016/7/layout/HorizontalActionList"/>
    <dgm:cxn modelId="{8BCCC06D-C139-4E97-975C-9F1402E0B11B}" type="presOf" srcId="{6AB5176E-0431-410F-B0A4-C8C0DD126AFA}" destId="{BB488437-503E-455B-80DF-ACC56255A98D}" srcOrd="0" destOrd="0" presId="urn:microsoft.com/office/officeart/2016/7/layout/HorizontalActionList"/>
    <dgm:cxn modelId="{383DC66E-3EAC-45DD-81C0-27BFF0675034}" srcId="{6AB5176E-0431-410F-B0A4-C8C0DD126AFA}" destId="{267C4384-D023-44C0-8ABF-7B4FF4079331}" srcOrd="0" destOrd="0" parTransId="{699EEE32-3ECE-42DF-8CEB-468B349FE94D}" sibTransId="{7BE73257-9B12-46D4-8920-ED7E5251456F}"/>
    <dgm:cxn modelId="{16F2C471-0391-4483-99CE-BCD02A1385BB}" type="presOf" srcId="{55B507A3-EE8E-4A1C-85B3-DFD87BC07CA5}" destId="{F9B39E84-28DE-4DF0-87CB-FCDDE34DF4DA}" srcOrd="0" destOrd="0" presId="urn:microsoft.com/office/officeart/2016/7/layout/HorizontalActionList"/>
    <dgm:cxn modelId="{56A82F53-7E72-47AD-9D09-145BDA319991}" srcId="{1B91563F-3A79-414B-B654-B2429367F742}" destId="{55B507A3-EE8E-4A1C-85B3-DFD87BC07CA5}" srcOrd="3" destOrd="0" parTransId="{E7D4793B-8553-4074-B8A7-D3CB5B5EB47A}" sibTransId="{B555DEFC-C26E-4670-B79A-8186BFBA8710}"/>
    <dgm:cxn modelId="{3079AD86-7743-443A-BA1B-71A1934A3400}" type="presOf" srcId="{B7DDD0D2-82EB-47B5-9B90-7380557C9C84}" destId="{F4B43FEB-6F7D-4404-9A87-0B2CCCC8C79A}" srcOrd="0" destOrd="0" presId="urn:microsoft.com/office/officeart/2016/7/layout/HorizontalActionList"/>
    <dgm:cxn modelId="{FBD1139D-E000-4C09-A9B2-660FF1E6470A}" type="presOf" srcId="{1B91563F-3A79-414B-B654-B2429367F742}" destId="{9B5029EB-731F-4EBC-AC9D-175B33C6E650}" srcOrd="0" destOrd="0" presId="urn:microsoft.com/office/officeart/2016/7/layout/HorizontalActionList"/>
    <dgm:cxn modelId="{02FB48B8-B699-4F34-B172-4355BDB53ED4}" srcId="{1B91563F-3A79-414B-B654-B2429367F742}" destId="{5BD7B0BF-73FE-4B2C-8C64-22DF70D2EE3B}" srcOrd="1" destOrd="0" parTransId="{4FF9F2E3-1606-440E-96D8-6A609CA49C01}" sibTransId="{37FC987A-D05C-47DA-95FC-F9D9ED176D4E}"/>
    <dgm:cxn modelId="{F266AEC9-9DA8-4007-9C76-509E00579F8C}" srcId="{1B91563F-3A79-414B-B654-B2429367F742}" destId="{6AB5176E-0431-410F-B0A4-C8C0DD126AFA}" srcOrd="2" destOrd="0" parTransId="{C15E59A4-33FB-4790-92B7-D9D9D7CEE862}" sibTransId="{2F845E35-59AB-4B3F-9271-F4E9AA76942C}"/>
    <dgm:cxn modelId="{9810CFD0-F0DE-4389-88F0-418BC88453CB}" srcId="{5134635E-2249-4B32-ACCA-F933B18E5881}" destId="{A5EE9A55-7BF3-44A7-B601-BE080BD8213B}" srcOrd="0" destOrd="0" parTransId="{1660DBFE-53E0-4D12-8139-414B7BD1D0FC}" sibTransId="{3432A05A-D661-4A6A-A033-61518D1F794B}"/>
    <dgm:cxn modelId="{79A4E2D5-2388-4AA6-9070-9E35962F64C9}" type="presOf" srcId="{A5EE9A55-7BF3-44A7-B601-BE080BD8213B}" destId="{0A0BE47E-4C9F-459A-90E3-543F88019F71}" srcOrd="0" destOrd="0" presId="urn:microsoft.com/office/officeart/2016/7/layout/HorizontalActionList"/>
    <dgm:cxn modelId="{BB23A1E8-3ECE-4AF3-95A7-00E4B0004053}" type="presOf" srcId="{5BD7B0BF-73FE-4B2C-8C64-22DF70D2EE3B}" destId="{809C9987-4205-4D20-9EB8-10630B4E1EB3}" srcOrd="0" destOrd="0" presId="urn:microsoft.com/office/officeart/2016/7/layout/HorizontalActionList"/>
    <dgm:cxn modelId="{FEFF18E9-2E5F-4336-980F-35AD09003EF6}" type="presOf" srcId="{E3CD86DC-05B5-41E6-82AD-4B5D982E08E2}" destId="{10EB5458-37CD-4321-837B-696B33FD752B}" srcOrd="0" destOrd="0" presId="urn:microsoft.com/office/officeart/2016/7/layout/HorizontalActionList"/>
    <dgm:cxn modelId="{E68592E9-26E4-416D-AA44-E43E65AAA746}" srcId="{1B91563F-3A79-414B-B654-B2429367F742}" destId="{5134635E-2249-4B32-ACCA-F933B18E5881}" srcOrd="4" destOrd="0" parTransId="{73D1334B-C7B5-4B58-A1C3-8B0A1ADCB13F}" sibTransId="{E8DC4782-F8FF-4C00-923F-273F63872E37}"/>
    <dgm:cxn modelId="{08C8C8EB-CDFD-4E8E-B9BA-4233D699D1D7}" srcId="{1B91563F-3A79-414B-B654-B2429367F742}" destId="{0252E6B6-90F7-4524-BE1D-89FDA778BB84}" srcOrd="0" destOrd="0" parTransId="{A7798B06-247F-44C3-A0F2-F60965E80CB9}" sibTransId="{56C713FE-68AD-4E12-93AD-FAFFCC64A108}"/>
    <dgm:cxn modelId="{F674F54D-F81D-469F-B701-8AFF18724010}" type="presParOf" srcId="{9B5029EB-731F-4EBC-AC9D-175B33C6E650}" destId="{0AC96D7A-A8FF-4604-BBC3-7A16B20C0C46}" srcOrd="0" destOrd="0" presId="urn:microsoft.com/office/officeart/2016/7/layout/HorizontalActionList"/>
    <dgm:cxn modelId="{F4E9B683-435F-4A56-BAF3-479A47478439}" type="presParOf" srcId="{0AC96D7A-A8FF-4604-BBC3-7A16B20C0C46}" destId="{42AE6C74-AF0A-45D4-BE57-A005A29E8E4E}" srcOrd="0" destOrd="0" presId="urn:microsoft.com/office/officeart/2016/7/layout/HorizontalActionList"/>
    <dgm:cxn modelId="{73551490-47D5-440D-B397-5BF444DFFAC2}" type="presParOf" srcId="{0AC96D7A-A8FF-4604-BBC3-7A16B20C0C46}" destId="{10EB5458-37CD-4321-837B-696B33FD752B}" srcOrd="1" destOrd="0" presId="urn:microsoft.com/office/officeart/2016/7/layout/HorizontalActionList"/>
    <dgm:cxn modelId="{E9CEE943-039B-43F4-85B7-6DFA758FBF79}" type="presParOf" srcId="{9B5029EB-731F-4EBC-AC9D-175B33C6E650}" destId="{D59DC30E-67DC-43CB-BDEC-4EE5C6EE4BC9}" srcOrd="1" destOrd="0" presId="urn:microsoft.com/office/officeart/2016/7/layout/HorizontalActionList"/>
    <dgm:cxn modelId="{02DF0BDB-66E8-4713-B65A-E84432E0FE5F}" type="presParOf" srcId="{9B5029EB-731F-4EBC-AC9D-175B33C6E650}" destId="{ECBDF9A7-6F4A-4C64-B1D5-3D5801F8F33B}" srcOrd="2" destOrd="0" presId="urn:microsoft.com/office/officeart/2016/7/layout/HorizontalActionList"/>
    <dgm:cxn modelId="{B9FA6B99-2778-44BC-A39F-7FD3007B4A12}" type="presParOf" srcId="{ECBDF9A7-6F4A-4C64-B1D5-3D5801F8F33B}" destId="{809C9987-4205-4D20-9EB8-10630B4E1EB3}" srcOrd="0" destOrd="0" presId="urn:microsoft.com/office/officeart/2016/7/layout/HorizontalActionList"/>
    <dgm:cxn modelId="{A50DF6E5-A7FC-410B-9CF9-FFEF2CAF766F}" type="presParOf" srcId="{ECBDF9A7-6F4A-4C64-B1D5-3D5801F8F33B}" destId="{F4B43FEB-6F7D-4404-9A87-0B2CCCC8C79A}" srcOrd="1" destOrd="0" presId="urn:microsoft.com/office/officeart/2016/7/layout/HorizontalActionList"/>
    <dgm:cxn modelId="{26192A1D-3100-4ADB-A6B7-7143FFAC8BCF}" type="presParOf" srcId="{9B5029EB-731F-4EBC-AC9D-175B33C6E650}" destId="{BA58A6DE-1D55-421A-A39B-BE818E300FF6}" srcOrd="3" destOrd="0" presId="urn:microsoft.com/office/officeart/2016/7/layout/HorizontalActionList"/>
    <dgm:cxn modelId="{428A2563-7031-4070-9D2A-02EA3FE6DAE4}" type="presParOf" srcId="{9B5029EB-731F-4EBC-AC9D-175B33C6E650}" destId="{DB87EAA7-67B2-4AF8-9B07-864B5E00E638}" srcOrd="4" destOrd="0" presId="urn:microsoft.com/office/officeart/2016/7/layout/HorizontalActionList"/>
    <dgm:cxn modelId="{09507D5C-6438-401B-B5D5-4681D8C2F71D}" type="presParOf" srcId="{DB87EAA7-67B2-4AF8-9B07-864B5E00E638}" destId="{BB488437-503E-455B-80DF-ACC56255A98D}" srcOrd="0" destOrd="0" presId="urn:microsoft.com/office/officeart/2016/7/layout/HorizontalActionList"/>
    <dgm:cxn modelId="{EE9326C3-A189-46BF-A790-0CFECD387C33}" type="presParOf" srcId="{DB87EAA7-67B2-4AF8-9B07-864B5E00E638}" destId="{F09E3932-15DA-45BC-A12A-3EA69C02F058}" srcOrd="1" destOrd="0" presId="urn:microsoft.com/office/officeart/2016/7/layout/HorizontalActionList"/>
    <dgm:cxn modelId="{EA22C8D7-F5B6-4757-8F1C-433808336BB4}" type="presParOf" srcId="{9B5029EB-731F-4EBC-AC9D-175B33C6E650}" destId="{34FF09D1-2BEE-41B9-8218-34C01AC7E6A1}" srcOrd="5" destOrd="0" presId="urn:microsoft.com/office/officeart/2016/7/layout/HorizontalActionList"/>
    <dgm:cxn modelId="{16394D10-D415-46FB-A983-D220D7070812}" type="presParOf" srcId="{9B5029EB-731F-4EBC-AC9D-175B33C6E650}" destId="{F5E9ADE0-16A4-43BC-9B54-6F368A4DBD8B}" srcOrd="6" destOrd="0" presId="urn:microsoft.com/office/officeart/2016/7/layout/HorizontalActionList"/>
    <dgm:cxn modelId="{8617EE72-D6F3-409B-9B04-39D2186BC6FE}" type="presParOf" srcId="{F5E9ADE0-16A4-43BC-9B54-6F368A4DBD8B}" destId="{F9B39E84-28DE-4DF0-87CB-FCDDE34DF4DA}" srcOrd="0" destOrd="0" presId="urn:microsoft.com/office/officeart/2016/7/layout/HorizontalActionList"/>
    <dgm:cxn modelId="{CF75080E-B7A6-43FD-876D-D77C1249573D}" type="presParOf" srcId="{F5E9ADE0-16A4-43BC-9B54-6F368A4DBD8B}" destId="{2A4E3149-2160-4191-9AE2-79D1C540EF0C}" srcOrd="1" destOrd="0" presId="urn:microsoft.com/office/officeart/2016/7/layout/HorizontalActionList"/>
    <dgm:cxn modelId="{DB4507FD-289D-42F3-9CD3-7A2E2048689C}" type="presParOf" srcId="{9B5029EB-731F-4EBC-AC9D-175B33C6E650}" destId="{3BC62167-5645-4C68-8941-6C0B467ABE62}" srcOrd="7" destOrd="0" presId="urn:microsoft.com/office/officeart/2016/7/layout/HorizontalActionList"/>
    <dgm:cxn modelId="{7AC0E32D-3673-4D77-A65A-D81D3FB75B20}" type="presParOf" srcId="{9B5029EB-731F-4EBC-AC9D-175B33C6E650}" destId="{E2B66942-69BA-46D3-9D56-8313B6879C80}" srcOrd="8" destOrd="0" presId="urn:microsoft.com/office/officeart/2016/7/layout/HorizontalActionList"/>
    <dgm:cxn modelId="{B3F6C24C-C4CE-45D4-86B9-A1798ED55018}" type="presParOf" srcId="{E2B66942-69BA-46D3-9D56-8313B6879C80}" destId="{53151725-AC51-4CBA-8EC5-16F9C8A13710}" srcOrd="0" destOrd="0" presId="urn:microsoft.com/office/officeart/2016/7/layout/HorizontalActionList"/>
    <dgm:cxn modelId="{009CB49A-E925-4B9C-844D-EB311BBA2219}" type="presParOf" srcId="{E2B66942-69BA-46D3-9D56-8313B6879C80}" destId="{0A0BE47E-4C9F-459A-90E3-543F88019F71}" srcOrd="1" destOrd="0" presId="urn:microsoft.com/office/officeart/2016/7/layout/HorizontalAc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0899CE6-7659-4D77-922A-DFF891ACE040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3D1E0B5-55BC-4B79-B037-8010108EB939}">
      <dgm:prSet custT="1"/>
      <dgm:spPr>
        <a:solidFill>
          <a:srgbClr val="CCCCFF"/>
        </a:solidFill>
      </dgm:spPr>
      <dgm:t>
        <a:bodyPr/>
        <a:lstStyle/>
        <a:p>
          <a:pPr>
            <a:spcAft>
              <a:spcPts val="600"/>
            </a:spcAft>
          </a:pPr>
          <a:r>
            <a:rPr lang="en-US" sz="4000" b="1" dirty="0">
              <a:solidFill>
                <a:schemeClr val="bg1"/>
              </a:solidFill>
            </a:rPr>
            <a:t>Needs for </a:t>
          </a:r>
        </a:p>
        <a:p>
          <a:pPr>
            <a:spcAft>
              <a:spcPts val="600"/>
            </a:spcAft>
          </a:pPr>
          <a:r>
            <a:rPr lang="en-US" sz="4000" b="1" dirty="0">
              <a:solidFill>
                <a:schemeClr val="bg1"/>
              </a:solidFill>
            </a:rPr>
            <a:t>safety &amp; connection </a:t>
          </a:r>
        </a:p>
        <a:p>
          <a:pPr>
            <a:spcAft>
              <a:spcPts val="600"/>
            </a:spcAft>
          </a:pPr>
          <a:r>
            <a:rPr lang="en-US" sz="4000" b="1" dirty="0">
              <a:solidFill>
                <a:schemeClr val="bg1"/>
              </a:solidFill>
            </a:rPr>
            <a:t>must be met first</a:t>
          </a:r>
        </a:p>
      </dgm:t>
    </dgm:pt>
    <dgm:pt modelId="{6434401A-C6DE-455C-A930-64F41813C269}" type="parTrans" cxnId="{DBE09CA9-1E76-479E-878F-C62259C0140D}">
      <dgm:prSet/>
      <dgm:spPr/>
      <dgm:t>
        <a:bodyPr/>
        <a:lstStyle/>
        <a:p>
          <a:endParaRPr lang="en-US"/>
        </a:p>
      </dgm:t>
    </dgm:pt>
    <dgm:pt modelId="{D0F1C9FB-F044-4ED3-BD46-C9000F7E757F}" type="sibTrans" cxnId="{DBE09CA9-1E76-479E-878F-C62259C0140D}">
      <dgm:prSet/>
      <dgm:spPr/>
      <dgm:t>
        <a:bodyPr/>
        <a:lstStyle/>
        <a:p>
          <a:endParaRPr lang="en-US"/>
        </a:p>
      </dgm:t>
    </dgm:pt>
    <dgm:pt modelId="{E4B26570-78D0-4D21-BE2E-7A13C5009473}">
      <dgm:prSet custT="1"/>
      <dgm:spPr>
        <a:solidFill>
          <a:srgbClr val="99CCFF"/>
        </a:solidFill>
      </dgm:spPr>
      <dgm:t>
        <a:bodyPr/>
        <a:lstStyle/>
        <a:p>
          <a:r>
            <a:rPr lang="en-US" sz="3600" dirty="0">
              <a:solidFill>
                <a:schemeClr val="bg1"/>
              </a:solidFill>
            </a:rPr>
            <a:t>Order of operations with activated students</a:t>
          </a:r>
        </a:p>
      </dgm:t>
    </dgm:pt>
    <dgm:pt modelId="{1BB33BCD-9D52-4196-96C8-145A666D8101}" type="parTrans" cxnId="{5A8417E9-0417-4D8E-ABB4-7DA6209000DF}">
      <dgm:prSet/>
      <dgm:spPr/>
      <dgm:t>
        <a:bodyPr/>
        <a:lstStyle/>
        <a:p>
          <a:endParaRPr lang="en-US"/>
        </a:p>
      </dgm:t>
    </dgm:pt>
    <dgm:pt modelId="{28C3E40C-439E-41DE-B4D7-DFADFB593413}" type="sibTrans" cxnId="{5A8417E9-0417-4D8E-ABB4-7DA6209000DF}">
      <dgm:prSet/>
      <dgm:spPr/>
      <dgm:t>
        <a:bodyPr/>
        <a:lstStyle/>
        <a:p>
          <a:endParaRPr lang="en-US"/>
        </a:p>
      </dgm:t>
    </dgm:pt>
    <dgm:pt modelId="{CE438F13-578B-47FE-932E-4CE916885679}">
      <dgm:prSet custT="1"/>
      <dgm:spPr>
        <a:solidFill>
          <a:srgbClr val="FFCCCC">
            <a:alpha val="90000"/>
          </a:srgbClr>
        </a:solidFill>
      </dgm:spPr>
      <dgm:t>
        <a:bodyPr/>
        <a:lstStyle/>
        <a:p>
          <a:r>
            <a:rPr lang="en-US" sz="2600" dirty="0"/>
            <a:t>De-escalate</a:t>
          </a:r>
        </a:p>
      </dgm:t>
    </dgm:pt>
    <dgm:pt modelId="{79B28579-5F5A-4442-A9BB-A8A249CE759D}" type="parTrans" cxnId="{EA386C2C-3E41-4884-AFA7-F69F25640885}">
      <dgm:prSet/>
      <dgm:spPr/>
      <dgm:t>
        <a:bodyPr/>
        <a:lstStyle/>
        <a:p>
          <a:endParaRPr lang="en-US"/>
        </a:p>
      </dgm:t>
    </dgm:pt>
    <dgm:pt modelId="{58AD280C-E84D-44A0-BD9F-0A3078C2A274}" type="sibTrans" cxnId="{EA386C2C-3E41-4884-AFA7-F69F25640885}">
      <dgm:prSet/>
      <dgm:spPr/>
      <dgm:t>
        <a:bodyPr/>
        <a:lstStyle/>
        <a:p>
          <a:endParaRPr lang="en-US"/>
        </a:p>
      </dgm:t>
    </dgm:pt>
    <dgm:pt modelId="{EC67BBEA-D683-45A6-8951-612779F20E8B}">
      <dgm:prSet custT="1"/>
      <dgm:spPr>
        <a:solidFill>
          <a:srgbClr val="CCCCFF">
            <a:alpha val="90000"/>
          </a:srgbClr>
        </a:solidFill>
      </dgm:spPr>
      <dgm:t>
        <a:bodyPr/>
        <a:lstStyle/>
        <a:p>
          <a:r>
            <a:rPr lang="en-US" sz="2600" dirty="0"/>
            <a:t>Connect &amp; co-regulate</a:t>
          </a:r>
        </a:p>
      </dgm:t>
    </dgm:pt>
    <dgm:pt modelId="{B7CDAEDB-35A0-453B-9EC9-3C4072E93B42}" type="parTrans" cxnId="{38BB0A13-6DE7-47B7-86BC-76E791C43B3A}">
      <dgm:prSet/>
      <dgm:spPr/>
      <dgm:t>
        <a:bodyPr/>
        <a:lstStyle/>
        <a:p>
          <a:endParaRPr lang="en-US"/>
        </a:p>
      </dgm:t>
    </dgm:pt>
    <dgm:pt modelId="{D4F895BA-D767-45DC-8A52-B668ECAE570C}" type="sibTrans" cxnId="{38BB0A13-6DE7-47B7-86BC-76E791C43B3A}">
      <dgm:prSet/>
      <dgm:spPr/>
      <dgm:t>
        <a:bodyPr/>
        <a:lstStyle/>
        <a:p>
          <a:endParaRPr lang="en-US"/>
        </a:p>
      </dgm:t>
    </dgm:pt>
    <dgm:pt modelId="{55DF4C43-5177-4E9B-B575-32CF58E51E21}">
      <dgm:prSet custT="1"/>
      <dgm:spPr>
        <a:solidFill>
          <a:srgbClr val="FFCCCC">
            <a:alpha val="90000"/>
          </a:srgbClr>
        </a:solidFill>
      </dgm:spPr>
      <dgm:t>
        <a:bodyPr/>
        <a:lstStyle/>
        <a:p>
          <a:r>
            <a:rPr lang="en-US" sz="2500" dirty="0"/>
            <a:t>Access the brain region for learning</a:t>
          </a:r>
        </a:p>
      </dgm:t>
    </dgm:pt>
    <dgm:pt modelId="{017274E0-B92C-46CB-9DB3-3BC467BE6276}" type="parTrans" cxnId="{3C70DD95-EEDA-431A-A0E4-66EDE4A003D8}">
      <dgm:prSet/>
      <dgm:spPr/>
      <dgm:t>
        <a:bodyPr/>
        <a:lstStyle/>
        <a:p>
          <a:endParaRPr lang="en-US"/>
        </a:p>
      </dgm:t>
    </dgm:pt>
    <dgm:pt modelId="{8170D1EE-F278-4642-A55F-0EC298ABFDBE}" type="sibTrans" cxnId="{3C70DD95-EEDA-431A-A0E4-66EDE4A003D8}">
      <dgm:prSet/>
      <dgm:spPr/>
      <dgm:t>
        <a:bodyPr/>
        <a:lstStyle/>
        <a:p>
          <a:endParaRPr lang="en-US"/>
        </a:p>
      </dgm:t>
    </dgm:pt>
    <dgm:pt modelId="{50A1B2FD-D4A6-4F22-95D9-E98696F1EDDB}" type="pres">
      <dgm:prSet presAssocID="{40899CE6-7659-4D77-922A-DFF891ACE040}" presName="Name0" presStyleCnt="0">
        <dgm:presLayoutVars>
          <dgm:dir/>
          <dgm:animLvl val="lvl"/>
          <dgm:resizeHandles val="exact"/>
        </dgm:presLayoutVars>
      </dgm:prSet>
      <dgm:spPr/>
    </dgm:pt>
    <dgm:pt modelId="{2A9F8EA0-DE23-46BB-8AAE-D6952EB471CC}" type="pres">
      <dgm:prSet presAssocID="{E4B26570-78D0-4D21-BE2E-7A13C5009473}" presName="boxAndChildren" presStyleCnt="0"/>
      <dgm:spPr/>
    </dgm:pt>
    <dgm:pt modelId="{E2B855AB-B959-466A-9F47-8DA0AAFAA41E}" type="pres">
      <dgm:prSet presAssocID="{E4B26570-78D0-4D21-BE2E-7A13C5009473}" presName="parentTextBox" presStyleLbl="node1" presStyleIdx="0" presStyleCnt="2"/>
      <dgm:spPr/>
    </dgm:pt>
    <dgm:pt modelId="{5A6B402A-FCA0-499E-A250-6527B53D7A01}" type="pres">
      <dgm:prSet presAssocID="{E4B26570-78D0-4D21-BE2E-7A13C5009473}" presName="entireBox" presStyleLbl="node1" presStyleIdx="0" presStyleCnt="2"/>
      <dgm:spPr/>
    </dgm:pt>
    <dgm:pt modelId="{16472730-FF30-42E6-8691-71744BCEBB1B}" type="pres">
      <dgm:prSet presAssocID="{E4B26570-78D0-4D21-BE2E-7A13C5009473}" presName="descendantBox" presStyleCnt="0"/>
      <dgm:spPr/>
    </dgm:pt>
    <dgm:pt modelId="{4C955E5B-07D5-40C5-9B0A-B915B7ECCCF7}" type="pres">
      <dgm:prSet presAssocID="{CE438F13-578B-47FE-932E-4CE916885679}" presName="childTextBox" presStyleLbl="fgAccFollowNode1" presStyleIdx="0" presStyleCnt="3" custScaleX="124082" custLinFactNeighborX="2278" custLinFactNeighborY="3032">
        <dgm:presLayoutVars>
          <dgm:bulletEnabled val="1"/>
        </dgm:presLayoutVars>
      </dgm:prSet>
      <dgm:spPr/>
    </dgm:pt>
    <dgm:pt modelId="{D1499AFF-0D0B-4CC0-A631-5662CE91EF18}" type="pres">
      <dgm:prSet presAssocID="{EC67BBEA-D683-45A6-8951-612779F20E8B}" presName="childTextBox" presStyleLbl="fgAccFollowNode1" presStyleIdx="1" presStyleCnt="3" custScaleX="125763" custLinFactNeighborX="3536" custLinFactNeighborY="2103">
        <dgm:presLayoutVars>
          <dgm:bulletEnabled val="1"/>
        </dgm:presLayoutVars>
      </dgm:prSet>
      <dgm:spPr/>
    </dgm:pt>
    <dgm:pt modelId="{C0F15095-D921-4B05-AAC4-BC2BB3A6DE3F}" type="pres">
      <dgm:prSet presAssocID="{55DF4C43-5177-4E9B-B575-32CF58E51E21}" presName="childTextBox" presStyleLbl="fgAccFollowNode1" presStyleIdx="2" presStyleCnt="3" custScaleX="126561" custLinFactNeighborX="-731" custLinFactNeighborY="958">
        <dgm:presLayoutVars>
          <dgm:bulletEnabled val="1"/>
        </dgm:presLayoutVars>
      </dgm:prSet>
      <dgm:spPr/>
    </dgm:pt>
    <dgm:pt modelId="{618B6635-FD79-4FAC-9C13-5C1302187985}" type="pres">
      <dgm:prSet presAssocID="{D0F1C9FB-F044-4ED3-BD46-C9000F7E757F}" presName="sp" presStyleCnt="0"/>
      <dgm:spPr/>
    </dgm:pt>
    <dgm:pt modelId="{2A042FB6-EB2A-4FB8-B60F-411F83499537}" type="pres">
      <dgm:prSet presAssocID="{A3D1E0B5-55BC-4B79-B037-8010108EB939}" presName="arrowAndChildren" presStyleCnt="0"/>
      <dgm:spPr/>
    </dgm:pt>
    <dgm:pt modelId="{AED170CB-09B0-43CE-A196-2F52CC1CDA46}" type="pres">
      <dgm:prSet presAssocID="{A3D1E0B5-55BC-4B79-B037-8010108EB939}" presName="parentTextArrow" presStyleLbl="node1" presStyleIdx="1" presStyleCnt="2" custScaleY="72653"/>
      <dgm:spPr/>
    </dgm:pt>
  </dgm:ptLst>
  <dgm:cxnLst>
    <dgm:cxn modelId="{18FC8803-FEAB-4216-B872-AA311CFEB72F}" type="presOf" srcId="{E4B26570-78D0-4D21-BE2E-7A13C5009473}" destId="{5A6B402A-FCA0-499E-A250-6527B53D7A01}" srcOrd="1" destOrd="0" presId="urn:microsoft.com/office/officeart/2005/8/layout/process4"/>
    <dgm:cxn modelId="{38BB0A13-6DE7-47B7-86BC-76E791C43B3A}" srcId="{E4B26570-78D0-4D21-BE2E-7A13C5009473}" destId="{EC67BBEA-D683-45A6-8951-612779F20E8B}" srcOrd="1" destOrd="0" parTransId="{B7CDAEDB-35A0-453B-9EC9-3C4072E93B42}" sibTransId="{D4F895BA-D767-45DC-8A52-B668ECAE570C}"/>
    <dgm:cxn modelId="{EA386C2C-3E41-4884-AFA7-F69F25640885}" srcId="{E4B26570-78D0-4D21-BE2E-7A13C5009473}" destId="{CE438F13-578B-47FE-932E-4CE916885679}" srcOrd="0" destOrd="0" parTransId="{79B28579-5F5A-4442-A9BB-A8A249CE759D}" sibTransId="{58AD280C-E84D-44A0-BD9F-0A3078C2A274}"/>
    <dgm:cxn modelId="{A67FA453-1ACC-42FC-9F6E-486EE9C7565C}" type="presOf" srcId="{40899CE6-7659-4D77-922A-DFF891ACE040}" destId="{50A1B2FD-D4A6-4F22-95D9-E98696F1EDDB}" srcOrd="0" destOrd="0" presId="urn:microsoft.com/office/officeart/2005/8/layout/process4"/>
    <dgm:cxn modelId="{37F5CF73-A282-4C14-ABD8-22F64B0B4195}" type="presOf" srcId="{A3D1E0B5-55BC-4B79-B037-8010108EB939}" destId="{AED170CB-09B0-43CE-A196-2F52CC1CDA46}" srcOrd="0" destOrd="0" presId="urn:microsoft.com/office/officeart/2005/8/layout/process4"/>
    <dgm:cxn modelId="{F353BD91-4928-4434-A65D-CD49DE681353}" type="presOf" srcId="{CE438F13-578B-47FE-932E-4CE916885679}" destId="{4C955E5B-07D5-40C5-9B0A-B915B7ECCCF7}" srcOrd="0" destOrd="0" presId="urn:microsoft.com/office/officeart/2005/8/layout/process4"/>
    <dgm:cxn modelId="{3C70DD95-EEDA-431A-A0E4-66EDE4A003D8}" srcId="{E4B26570-78D0-4D21-BE2E-7A13C5009473}" destId="{55DF4C43-5177-4E9B-B575-32CF58E51E21}" srcOrd="2" destOrd="0" parTransId="{017274E0-B92C-46CB-9DB3-3BC467BE6276}" sibTransId="{8170D1EE-F278-4642-A55F-0EC298ABFDBE}"/>
    <dgm:cxn modelId="{7BAD5FA0-A6BD-4DD8-99D3-417583A70323}" type="presOf" srcId="{E4B26570-78D0-4D21-BE2E-7A13C5009473}" destId="{E2B855AB-B959-466A-9F47-8DA0AAFAA41E}" srcOrd="0" destOrd="0" presId="urn:microsoft.com/office/officeart/2005/8/layout/process4"/>
    <dgm:cxn modelId="{DBE09CA9-1E76-479E-878F-C62259C0140D}" srcId="{40899CE6-7659-4D77-922A-DFF891ACE040}" destId="{A3D1E0B5-55BC-4B79-B037-8010108EB939}" srcOrd="0" destOrd="0" parTransId="{6434401A-C6DE-455C-A930-64F41813C269}" sibTransId="{D0F1C9FB-F044-4ED3-BD46-C9000F7E757F}"/>
    <dgm:cxn modelId="{99D946B9-10AB-4A5C-B008-27C12C7A3555}" type="presOf" srcId="{55DF4C43-5177-4E9B-B575-32CF58E51E21}" destId="{C0F15095-D921-4B05-AAC4-BC2BB3A6DE3F}" srcOrd="0" destOrd="0" presId="urn:microsoft.com/office/officeart/2005/8/layout/process4"/>
    <dgm:cxn modelId="{8B5164C5-3DDA-46DC-9DE1-C99185905E37}" type="presOf" srcId="{EC67BBEA-D683-45A6-8951-612779F20E8B}" destId="{D1499AFF-0D0B-4CC0-A631-5662CE91EF18}" srcOrd="0" destOrd="0" presId="urn:microsoft.com/office/officeart/2005/8/layout/process4"/>
    <dgm:cxn modelId="{5A8417E9-0417-4D8E-ABB4-7DA6209000DF}" srcId="{40899CE6-7659-4D77-922A-DFF891ACE040}" destId="{E4B26570-78D0-4D21-BE2E-7A13C5009473}" srcOrd="1" destOrd="0" parTransId="{1BB33BCD-9D52-4196-96C8-145A666D8101}" sibTransId="{28C3E40C-439E-41DE-B4D7-DFADFB593413}"/>
    <dgm:cxn modelId="{8B9B430B-A1C8-49D2-BBC6-3F8E62E4F87D}" type="presParOf" srcId="{50A1B2FD-D4A6-4F22-95D9-E98696F1EDDB}" destId="{2A9F8EA0-DE23-46BB-8AAE-D6952EB471CC}" srcOrd="0" destOrd="0" presId="urn:microsoft.com/office/officeart/2005/8/layout/process4"/>
    <dgm:cxn modelId="{CEFBEE81-CF24-487D-8300-8AF0F9F58626}" type="presParOf" srcId="{2A9F8EA0-DE23-46BB-8AAE-D6952EB471CC}" destId="{E2B855AB-B959-466A-9F47-8DA0AAFAA41E}" srcOrd="0" destOrd="0" presId="urn:microsoft.com/office/officeart/2005/8/layout/process4"/>
    <dgm:cxn modelId="{2D63D360-1E49-4028-BE9A-0A38C6DF7EC7}" type="presParOf" srcId="{2A9F8EA0-DE23-46BB-8AAE-D6952EB471CC}" destId="{5A6B402A-FCA0-499E-A250-6527B53D7A01}" srcOrd="1" destOrd="0" presId="urn:microsoft.com/office/officeart/2005/8/layout/process4"/>
    <dgm:cxn modelId="{EC478368-2B3A-485B-8465-AA20DDB4FD21}" type="presParOf" srcId="{2A9F8EA0-DE23-46BB-8AAE-D6952EB471CC}" destId="{16472730-FF30-42E6-8691-71744BCEBB1B}" srcOrd="2" destOrd="0" presId="urn:microsoft.com/office/officeart/2005/8/layout/process4"/>
    <dgm:cxn modelId="{E6E669A9-3073-495D-A4F9-D6796546F3FD}" type="presParOf" srcId="{16472730-FF30-42E6-8691-71744BCEBB1B}" destId="{4C955E5B-07D5-40C5-9B0A-B915B7ECCCF7}" srcOrd="0" destOrd="0" presId="urn:microsoft.com/office/officeart/2005/8/layout/process4"/>
    <dgm:cxn modelId="{53AF2318-0F7B-4E70-900D-67E32629D060}" type="presParOf" srcId="{16472730-FF30-42E6-8691-71744BCEBB1B}" destId="{D1499AFF-0D0B-4CC0-A631-5662CE91EF18}" srcOrd="1" destOrd="0" presId="urn:microsoft.com/office/officeart/2005/8/layout/process4"/>
    <dgm:cxn modelId="{0CD0E660-C40F-466F-B3F8-B5458C534E1C}" type="presParOf" srcId="{16472730-FF30-42E6-8691-71744BCEBB1B}" destId="{C0F15095-D921-4B05-AAC4-BC2BB3A6DE3F}" srcOrd="2" destOrd="0" presId="urn:microsoft.com/office/officeart/2005/8/layout/process4"/>
    <dgm:cxn modelId="{55FC588F-27C1-4FA3-88B9-3047D40F2D5F}" type="presParOf" srcId="{50A1B2FD-D4A6-4F22-95D9-E98696F1EDDB}" destId="{618B6635-FD79-4FAC-9C13-5C1302187985}" srcOrd="1" destOrd="0" presId="urn:microsoft.com/office/officeart/2005/8/layout/process4"/>
    <dgm:cxn modelId="{057B2928-097F-4BF5-A721-5E40A5C0AC49}" type="presParOf" srcId="{50A1B2FD-D4A6-4F22-95D9-E98696F1EDDB}" destId="{2A042FB6-EB2A-4FB8-B60F-411F83499537}" srcOrd="2" destOrd="0" presId="urn:microsoft.com/office/officeart/2005/8/layout/process4"/>
    <dgm:cxn modelId="{B9FA1415-9DD3-4FB8-81B9-96EC2131ABD9}" type="presParOf" srcId="{2A042FB6-EB2A-4FB8-B60F-411F83499537}" destId="{AED170CB-09B0-43CE-A196-2F52CC1CDA46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EAF5C63-B2A0-4D98-B6C0-C7F1165274D5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DDDDD6D-061E-494E-B355-AF549D2439FB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en-US" sz="3000" b="0" i="0" baseline="0" dirty="0"/>
            <a:t>The Therapeutic Dialectic </a:t>
          </a:r>
        </a:p>
        <a:p>
          <a:pPr>
            <a:spcAft>
              <a:spcPct val="35000"/>
            </a:spcAft>
          </a:pPr>
          <a:r>
            <a:rPr lang="en-US" sz="1600" b="0" i="0" baseline="0" dirty="0"/>
            <a:t>(Linehan, </a:t>
          </a:r>
          <a:r>
            <a:rPr lang="en-US" sz="1600" dirty="0"/>
            <a:t>1994</a:t>
          </a:r>
          <a:r>
            <a:rPr lang="en-US" sz="1600" b="0" i="0" baseline="0" dirty="0"/>
            <a:t>)</a:t>
          </a:r>
          <a:endParaRPr lang="en-US" sz="1600" dirty="0"/>
        </a:p>
      </dgm:t>
    </dgm:pt>
    <dgm:pt modelId="{1B9EF50B-4998-46EA-9884-D199614E09D6}" type="parTrans" cxnId="{728F4E8F-6865-4260-BAD5-3895969C3DCB}">
      <dgm:prSet/>
      <dgm:spPr/>
      <dgm:t>
        <a:bodyPr/>
        <a:lstStyle/>
        <a:p>
          <a:endParaRPr lang="en-US"/>
        </a:p>
      </dgm:t>
    </dgm:pt>
    <dgm:pt modelId="{636E7874-D703-4591-A66B-7FFEA22277B2}" type="sibTrans" cxnId="{728F4E8F-6865-4260-BAD5-3895969C3DCB}">
      <dgm:prSet/>
      <dgm:spPr>
        <a:solidFill>
          <a:srgbClr val="CCCCFF"/>
        </a:solidFill>
      </dgm:spPr>
      <dgm:t>
        <a:bodyPr/>
        <a:lstStyle/>
        <a:p>
          <a:endParaRPr lang="en-US"/>
        </a:p>
      </dgm:t>
    </dgm:pt>
    <dgm:pt modelId="{B9FA83CA-4903-407F-AC81-F34721EAAC84}">
      <dgm:prSet custT="1"/>
      <dgm:spPr/>
      <dgm:t>
        <a:bodyPr/>
        <a:lstStyle/>
        <a:p>
          <a:r>
            <a:rPr lang="en-US" sz="3000" b="0" i="0" baseline="0" dirty="0"/>
            <a:t>Value who students are more than what </a:t>
          </a:r>
          <a:r>
            <a:rPr lang="en-US" sz="3000" dirty="0"/>
            <a:t>they accomplish</a:t>
          </a:r>
        </a:p>
      </dgm:t>
    </dgm:pt>
    <dgm:pt modelId="{0BE9DF64-4595-4A42-994B-8D4417F5CA0D}" type="parTrans" cxnId="{298CCBAE-4FA6-4A5F-90C5-B58E89A55DD7}">
      <dgm:prSet/>
      <dgm:spPr/>
      <dgm:t>
        <a:bodyPr/>
        <a:lstStyle/>
        <a:p>
          <a:endParaRPr lang="en-US"/>
        </a:p>
      </dgm:t>
    </dgm:pt>
    <dgm:pt modelId="{A7281264-26CE-4722-8D8B-410B63F2A5FA}" type="sibTrans" cxnId="{298CCBAE-4FA6-4A5F-90C5-B58E89A55DD7}">
      <dgm:prSet/>
      <dgm:spPr>
        <a:solidFill>
          <a:srgbClr val="CCCCFF"/>
        </a:solidFill>
      </dgm:spPr>
      <dgm:t>
        <a:bodyPr/>
        <a:lstStyle/>
        <a:p>
          <a:endParaRPr lang="en-US"/>
        </a:p>
      </dgm:t>
    </dgm:pt>
    <dgm:pt modelId="{49D4D4CC-777D-4A55-89B3-E7B5607FD624}">
      <dgm:prSet custT="1"/>
      <dgm:spPr/>
      <dgm:t>
        <a:bodyPr/>
        <a:lstStyle/>
        <a:p>
          <a:r>
            <a:rPr lang="en-US" sz="3000" b="0" i="0" baseline="0" dirty="0"/>
            <a:t>Authenticity is the key to effective implementation</a:t>
          </a:r>
          <a:endParaRPr lang="en-US" sz="3000" dirty="0"/>
        </a:p>
      </dgm:t>
    </dgm:pt>
    <dgm:pt modelId="{3E4E0F08-EF40-496B-B64B-230FDDE21875}" type="parTrans" cxnId="{0D5F1BD3-8C1B-4C3F-B432-0D7F1746DC95}">
      <dgm:prSet/>
      <dgm:spPr/>
      <dgm:t>
        <a:bodyPr/>
        <a:lstStyle/>
        <a:p>
          <a:endParaRPr lang="en-US"/>
        </a:p>
      </dgm:t>
    </dgm:pt>
    <dgm:pt modelId="{1FA547A1-8263-40BB-B676-0ADC60BD4CF3}" type="sibTrans" cxnId="{0D5F1BD3-8C1B-4C3F-B432-0D7F1746DC95}">
      <dgm:prSet/>
      <dgm:spPr>
        <a:solidFill>
          <a:srgbClr val="CCCCFF"/>
        </a:solidFill>
      </dgm:spPr>
      <dgm:t>
        <a:bodyPr/>
        <a:lstStyle/>
        <a:p>
          <a:endParaRPr lang="en-US"/>
        </a:p>
      </dgm:t>
    </dgm:pt>
    <dgm:pt modelId="{8E2EF505-8B39-429E-AEF6-0EE1311FC9F2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en-US" sz="3000" dirty="0"/>
            <a:t>“Educational experiences can shape a student’s life for a lifetime” </a:t>
          </a:r>
        </a:p>
        <a:p>
          <a:pPr>
            <a:spcAft>
              <a:spcPct val="35000"/>
            </a:spcAft>
          </a:pPr>
          <a:r>
            <a:rPr lang="en-US" sz="1600" dirty="0"/>
            <a:t>(Siegal, 2019)</a:t>
          </a:r>
        </a:p>
      </dgm:t>
    </dgm:pt>
    <dgm:pt modelId="{C4F5EE65-58D1-4884-94A6-5A983960F0D5}" type="parTrans" cxnId="{BC0E847F-B51B-4F2B-AB14-F364ACD345C3}">
      <dgm:prSet/>
      <dgm:spPr/>
      <dgm:t>
        <a:bodyPr/>
        <a:lstStyle/>
        <a:p>
          <a:endParaRPr lang="en-US"/>
        </a:p>
      </dgm:t>
    </dgm:pt>
    <dgm:pt modelId="{A1123C16-FDBE-49B8-B8B6-37A2AD8E70CB}" type="sibTrans" cxnId="{BC0E847F-B51B-4F2B-AB14-F364ACD345C3}">
      <dgm:prSet/>
      <dgm:spPr>
        <a:solidFill>
          <a:srgbClr val="CCCCFF"/>
        </a:solidFill>
      </dgm:spPr>
      <dgm:t>
        <a:bodyPr/>
        <a:lstStyle/>
        <a:p>
          <a:endParaRPr lang="en-US"/>
        </a:p>
      </dgm:t>
    </dgm:pt>
    <dgm:pt modelId="{89DFB96D-21F2-4A56-95B1-7317925CE879}" type="pres">
      <dgm:prSet presAssocID="{1EAF5C63-B2A0-4D98-B6C0-C7F1165274D5}" presName="cycle" presStyleCnt="0">
        <dgm:presLayoutVars>
          <dgm:dir/>
          <dgm:resizeHandles val="exact"/>
        </dgm:presLayoutVars>
      </dgm:prSet>
      <dgm:spPr/>
    </dgm:pt>
    <dgm:pt modelId="{F250D27B-B594-4D0F-93BF-C719E2FEBC63}" type="pres">
      <dgm:prSet presAssocID="{CDDDDD6D-061E-494E-B355-AF549D2439FB}" presName="dummy" presStyleCnt="0"/>
      <dgm:spPr/>
    </dgm:pt>
    <dgm:pt modelId="{FF8331AB-C067-47CF-AC98-9890389D5DFA}" type="pres">
      <dgm:prSet presAssocID="{CDDDDD6D-061E-494E-B355-AF549D2439FB}" presName="node" presStyleLbl="revTx" presStyleIdx="0" presStyleCnt="4">
        <dgm:presLayoutVars>
          <dgm:bulletEnabled val="1"/>
        </dgm:presLayoutVars>
      </dgm:prSet>
      <dgm:spPr/>
    </dgm:pt>
    <dgm:pt modelId="{E4610E43-405B-45D7-9781-53FC249E4BBA}" type="pres">
      <dgm:prSet presAssocID="{636E7874-D703-4591-A66B-7FFEA22277B2}" presName="sibTrans" presStyleLbl="node1" presStyleIdx="0" presStyleCnt="4" custLinFactNeighborX="-3443" custLinFactNeighborY="-1356"/>
      <dgm:spPr/>
    </dgm:pt>
    <dgm:pt modelId="{7176500F-6E78-44AE-A428-3ADB7ACF638B}" type="pres">
      <dgm:prSet presAssocID="{B9FA83CA-4903-407F-AC81-F34721EAAC84}" presName="dummy" presStyleCnt="0"/>
      <dgm:spPr/>
    </dgm:pt>
    <dgm:pt modelId="{8176DC70-4A7B-4B88-B83D-772FECD66C7C}" type="pres">
      <dgm:prSet presAssocID="{B9FA83CA-4903-407F-AC81-F34721EAAC84}" presName="node" presStyleLbl="revTx" presStyleIdx="1" presStyleCnt="4" custScaleX="105041" custScaleY="103522" custRadScaleRad="113055" custRadScaleInc="-12445">
        <dgm:presLayoutVars>
          <dgm:bulletEnabled val="1"/>
        </dgm:presLayoutVars>
      </dgm:prSet>
      <dgm:spPr/>
    </dgm:pt>
    <dgm:pt modelId="{C8784220-F4D3-4AB6-BC14-2CF94779A834}" type="pres">
      <dgm:prSet presAssocID="{A7281264-26CE-4722-8D8B-410B63F2A5FA}" presName="sibTrans" presStyleLbl="node1" presStyleIdx="1" presStyleCnt="4" custLinFactNeighborX="-656" custLinFactNeighborY="-6231"/>
      <dgm:spPr/>
    </dgm:pt>
    <dgm:pt modelId="{E18602A3-A165-4959-BF59-43DD16B9AE8A}" type="pres">
      <dgm:prSet presAssocID="{49D4D4CC-777D-4A55-89B3-E7B5607FD624}" presName="dummy" presStyleCnt="0"/>
      <dgm:spPr/>
    </dgm:pt>
    <dgm:pt modelId="{B5757A1D-32C7-46A0-AA76-013D2765B732}" type="pres">
      <dgm:prSet presAssocID="{49D4D4CC-777D-4A55-89B3-E7B5607FD624}" presName="node" presStyleLbl="revTx" presStyleIdx="2" presStyleCnt="4" custScaleX="132106" custScaleY="93389" custRadScaleRad="106009" custRadScaleInc="-3661">
        <dgm:presLayoutVars>
          <dgm:bulletEnabled val="1"/>
        </dgm:presLayoutVars>
      </dgm:prSet>
      <dgm:spPr/>
    </dgm:pt>
    <dgm:pt modelId="{22FD4D8F-DBE7-4C98-9810-243BB3BA40D5}" type="pres">
      <dgm:prSet presAssocID="{1FA547A1-8263-40BB-B676-0ADC60BD4CF3}" presName="sibTrans" presStyleLbl="node1" presStyleIdx="2" presStyleCnt="4" custLinFactNeighborX="1148" custLinFactNeighborY="0"/>
      <dgm:spPr/>
    </dgm:pt>
    <dgm:pt modelId="{958D7515-F1E3-47B8-A19F-B80C83BC8D96}" type="pres">
      <dgm:prSet presAssocID="{8E2EF505-8B39-429E-AEF6-0EE1311FC9F2}" presName="dummy" presStyleCnt="0"/>
      <dgm:spPr/>
    </dgm:pt>
    <dgm:pt modelId="{29EE8D8D-BF32-4741-A84D-9B8D3B8A2C4E}" type="pres">
      <dgm:prSet presAssocID="{8E2EF505-8B39-429E-AEF6-0EE1311FC9F2}" presName="node" presStyleLbl="revTx" presStyleIdx="3" presStyleCnt="4" custScaleX="121672" custScaleY="121128" custRadScaleRad="97019" custRadScaleInc="-3757">
        <dgm:presLayoutVars>
          <dgm:bulletEnabled val="1"/>
        </dgm:presLayoutVars>
      </dgm:prSet>
      <dgm:spPr/>
    </dgm:pt>
    <dgm:pt modelId="{57BBDAE7-D965-4113-B6F9-02558D7211C3}" type="pres">
      <dgm:prSet presAssocID="{A1123C16-FDBE-49B8-B8B6-37A2AD8E70CB}" presName="sibTrans" presStyleLbl="node1" presStyleIdx="3" presStyleCnt="4" custLinFactNeighborX="32" custLinFactNeighborY="3965"/>
      <dgm:spPr/>
    </dgm:pt>
  </dgm:ptLst>
  <dgm:cxnLst>
    <dgm:cxn modelId="{7EF1E532-D003-4700-B940-F4EC2328756B}" type="presOf" srcId="{CDDDDD6D-061E-494E-B355-AF549D2439FB}" destId="{FF8331AB-C067-47CF-AC98-9890389D5DFA}" srcOrd="0" destOrd="0" presId="urn:microsoft.com/office/officeart/2005/8/layout/cycle1"/>
    <dgm:cxn modelId="{8762BB69-A011-40DE-8E46-B77F66832903}" type="presOf" srcId="{A7281264-26CE-4722-8D8B-410B63F2A5FA}" destId="{C8784220-F4D3-4AB6-BC14-2CF94779A834}" srcOrd="0" destOrd="0" presId="urn:microsoft.com/office/officeart/2005/8/layout/cycle1"/>
    <dgm:cxn modelId="{9962C86F-9FC7-4991-A4A2-9303DCE243B6}" type="presOf" srcId="{1EAF5C63-B2A0-4D98-B6C0-C7F1165274D5}" destId="{89DFB96D-21F2-4A56-95B1-7317925CE879}" srcOrd="0" destOrd="0" presId="urn:microsoft.com/office/officeart/2005/8/layout/cycle1"/>
    <dgm:cxn modelId="{BC0E847F-B51B-4F2B-AB14-F364ACD345C3}" srcId="{1EAF5C63-B2A0-4D98-B6C0-C7F1165274D5}" destId="{8E2EF505-8B39-429E-AEF6-0EE1311FC9F2}" srcOrd="3" destOrd="0" parTransId="{C4F5EE65-58D1-4884-94A6-5A983960F0D5}" sibTransId="{A1123C16-FDBE-49B8-B8B6-37A2AD8E70CB}"/>
    <dgm:cxn modelId="{8828048D-64A1-44A9-97ED-D47EE03A4357}" type="presOf" srcId="{A1123C16-FDBE-49B8-B8B6-37A2AD8E70CB}" destId="{57BBDAE7-D965-4113-B6F9-02558D7211C3}" srcOrd="0" destOrd="0" presId="urn:microsoft.com/office/officeart/2005/8/layout/cycle1"/>
    <dgm:cxn modelId="{728F4E8F-6865-4260-BAD5-3895969C3DCB}" srcId="{1EAF5C63-B2A0-4D98-B6C0-C7F1165274D5}" destId="{CDDDDD6D-061E-494E-B355-AF549D2439FB}" srcOrd="0" destOrd="0" parTransId="{1B9EF50B-4998-46EA-9884-D199614E09D6}" sibTransId="{636E7874-D703-4591-A66B-7FFEA22277B2}"/>
    <dgm:cxn modelId="{AFCC3193-9C07-4DEE-BFA0-55FD75CD2EDD}" type="presOf" srcId="{636E7874-D703-4591-A66B-7FFEA22277B2}" destId="{E4610E43-405B-45D7-9781-53FC249E4BBA}" srcOrd="0" destOrd="0" presId="urn:microsoft.com/office/officeart/2005/8/layout/cycle1"/>
    <dgm:cxn modelId="{298CCBAE-4FA6-4A5F-90C5-B58E89A55DD7}" srcId="{1EAF5C63-B2A0-4D98-B6C0-C7F1165274D5}" destId="{B9FA83CA-4903-407F-AC81-F34721EAAC84}" srcOrd="1" destOrd="0" parTransId="{0BE9DF64-4595-4A42-994B-8D4417F5CA0D}" sibTransId="{A7281264-26CE-4722-8D8B-410B63F2A5FA}"/>
    <dgm:cxn modelId="{4A0F47B4-8CDB-49CC-832E-C1D0C436BB11}" type="presOf" srcId="{B9FA83CA-4903-407F-AC81-F34721EAAC84}" destId="{8176DC70-4A7B-4B88-B83D-772FECD66C7C}" srcOrd="0" destOrd="0" presId="urn:microsoft.com/office/officeart/2005/8/layout/cycle1"/>
    <dgm:cxn modelId="{567F82C9-8DEA-4F55-9E67-B73755C3ACEB}" type="presOf" srcId="{1FA547A1-8263-40BB-B676-0ADC60BD4CF3}" destId="{22FD4D8F-DBE7-4C98-9810-243BB3BA40D5}" srcOrd="0" destOrd="0" presId="urn:microsoft.com/office/officeart/2005/8/layout/cycle1"/>
    <dgm:cxn modelId="{0D5F1BD3-8C1B-4C3F-B432-0D7F1746DC95}" srcId="{1EAF5C63-B2A0-4D98-B6C0-C7F1165274D5}" destId="{49D4D4CC-777D-4A55-89B3-E7B5607FD624}" srcOrd="2" destOrd="0" parTransId="{3E4E0F08-EF40-496B-B64B-230FDDE21875}" sibTransId="{1FA547A1-8263-40BB-B676-0ADC60BD4CF3}"/>
    <dgm:cxn modelId="{D13F94EC-FF96-4F4B-A46B-EFFD043829F9}" type="presOf" srcId="{8E2EF505-8B39-429E-AEF6-0EE1311FC9F2}" destId="{29EE8D8D-BF32-4741-A84D-9B8D3B8A2C4E}" srcOrd="0" destOrd="0" presId="urn:microsoft.com/office/officeart/2005/8/layout/cycle1"/>
    <dgm:cxn modelId="{6929F2FF-3331-4258-8324-2216143BE609}" type="presOf" srcId="{49D4D4CC-777D-4A55-89B3-E7B5607FD624}" destId="{B5757A1D-32C7-46A0-AA76-013D2765B732}" srcOrd="0" destOrd="0" presId="urn:microsoft.com/office/officeart/2005/8/layout/cycle1"/>
    <dgm:cxn modelId="{A71D2E73-B09E-48AD-99D3-F1D311053AEA}" type="presParOf" srcId="{89DFB96D-21F2-4A56-95B1-7317925CE879}" destId="{F250D27B-B594-4D0F-93BF-C719E2FEBC63}" srcOrd="0" destOrd="0" presId="urn:microsoft.com/office/officeart/2005/8/layout/cycle1"/>
    <dgm:cxn modelId="{8E016AC5-9678-42BA-B2F5-7AE85CB56EF6}" type="presParOf" srcId="{89DFB96D-21F2-4A56-95B1-7317925CE879}" destId="{FF8331AB-C067-47CF-AC98-9890389D5DFA}" srcOrd="1" destOrd="0" presId="urn:microsoft.com/office/officeart/2005/8/layout/cycle1"/>
    <dgm:cxn modelId="{6DEA7D1D-525D-4498-A317-1825BD1128D8}" type="presParOf" srcId="{89DFB96D-21F2-4A56-95B1-7317925CE879}" destId="{E4610E43-405B-45D7-9781-53FC249E4BBA}" srcOrd="2" destOrd="0" presId="urn:microsoft.com/office/officeart/2005/8/layout/cycle1"/>
    <dgm:cxn modelId="{EBBE8FBA-2355-4EEF-A403-578086AE7317}" type="presParOf" srcId="{89DFB96D-21F2-4A56-95B1-7317925CE879}" destId="{7176500F-6E78-44AE-A428-3ADB7ACF638B}" srcOrd="3" destOrd="0" presId="urn:microsoft.com/office/officeart/2005/8/layout/cycle1"/>
    <dgm:cxn modelId="{8060D642-E990-464A-959D-691899922A55}" type="presParOf" srcId="{89DFB96D-21F2-4A56-95B1-7317925CE879}" destId="{8176DC70-4A7B-4B88-B83D-772FECD66C7C}" srcOrd="4" destOrd="0" presId="urn:microsoft.com/office/officeart/2005/8/layout/cycle1"/>
    <dgm:cxn modelId="{7E270BB5-0861-4E1A-AB4C-89590F02C624}" type="presParOf" srcId="{89DFB96D-21F2-4A56-95B1-7317925CE879}" destId="{C8784220-F4D3-4AB6-BC14-2CF94779A834}" srcOrd="5" destOrd="0" presId="urn:microsoft.com/office/officeart/2005/8/layout/cycle1"/>
    <dgm:cxn modelId="{D365D87F-D270-4236-A6BB-8725DA469583}" type="presParOf" srcId="{89DFB96D-21F2-4A56-95B1-7317925CE879}" destId="{E18602A3-A165-4959-BF59-43DD16B9AE8A}" srcOrd="6" destOrd="0" presId="urn:microsoft.com/office/officeart/2005/8/layout/cycle1"/>
    <dgm:cxn modelId="{BF6691A8-B880-41A7-B2AB-05B1BF2A5C65}" type="presParOf" srcId="{89DFB96D-21F2-4A56-95B1-7317925CE879}" destId="{B5757A1D-32C7-46A0-AA76-013D2765B732}" srcOrd="7" destOrd="0" presId="urn:microsoft.com/office/officeart/2005/8/layout/cycle1"/>
    <dgm:cxn modelId="{B35E0331-F01D-41A9-9740-769AA9BC3949}" type="presParOf" srcId="{89DFB96D-21F2-4A56-95B1-7317925CE879}" destId="{22FD4D8F-DBE7-4C98-9810-243BB3BA40D5}" srcOrd="8" destOrd="0" presId="urn:microsoft.com/office/officeart/2005/8/layout/cycle1"/>
    <dgm:cxn modelId="{3CBCFE2C-1569-4CE2-9F52-202016BB35D1}" type="presParOf" srcId="{89DFB96D-21F2-4A56-95B1-7317925CE879}" destId="{958D7515-F1E3-47B8-A19F-B80C83BC8D96}" srcOrd="9" destOrd="0" presId="urn:microsoft.com/office/officeart/2005/8/layout/cycle1"/>
    <dgm:cxn modelId="{BA3C6683-D1C0-461C-911A-308EE15AF389}" type="presParOf" srcId="{89DFB96D-21F2-4A56-95B1-7317925CE879}" destId="{29EE8D8D-BF32-4741-A84D-9B8D3B8A2C4E}" srcOrd="10" destOrd="0" presId="urn:microsoft.com/office/officeart/2005/8/layout/cycle1"/>
    <dgm:cxn modelId="{92ED74F2-6B25-4B85-A317-892726A11BC6}" type="presParOf" srcId="{89DFB96D-21F2-4A56-95B1-7317925CE879}" destId="{57BBDAE7-D965-4113-B6F9-02558D7211C3}" srcOrd="11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803E60B-7C03-4F64-8A22-3D32CC73626E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DBA54EE-57F3-4CEA-9104-9143A50831BD}">
      <dgm:prSet custT="1"/>
      <dgm:spPr>
        <a:solidFill>
          <a:srgbClr val="FFCC99"/>
        </a:solidFill>
      </dgm:spPr>
      <dgm:t>
        <a:bodyPr/>
        <a:lstStyle/>
        <a:p>
          <a:r>
            <a:rPr lang="en-US" sz="3000" dirty="0">
              <a:solidFill>
                <a:schemeClr val="bg1"/>
              </a:solidFill>
            </a:rPr>
            <a:t>Significance of adolescent stage of development</a:t>
          </a:r>
        </a:p>
      </dgm:t>
    </dgm:pt>
    <dgm:pt modelId="{03ACF470-31FC-4196-AF42-42CDDD40DD02}" type="parTrans" cxnId="{16788F3D-9DD3-4F74-B22D-CC204388A3B1}">
      <dgm:prSet/>
      <dgm:spPr/>
      <dgm:t>
        <a:bodyPr/>
        <a:lstStyle/>
        <a:p>
          <a:endParaRPr lang="en-US"/>
        </a:p>
      </dgm:t>
    </dgm:pt>
    <dgm:pt modelId="{66A3A811-3E0E-4B52-AA77-92AF2097A848}" type="sibTrans" cxnId="{16788F3D-9DD3-4F74-B22D-CC204388A3B1}">
      <dgm:prSet/>
      <dgm:spPr/>
      <dgm:t>
        <a:bodyPr/>
        <a:lstStyle/>
        <a:p>
          <a:endParaRPr lang="en-US"/>
        </a:p>
      </dgm:t>
    </dgm:pt>
    <dgm:pt modelId="{8AF2448E-F295-4FD6-9751-250D7D80DC8B}">
      <dgm:prSet custT="1"/>
      <dgm:spPr>
        <a:solidFill>
          <a:srgbClr val="FFCC99"/>
        </a:solidFill>
      </dgm:spPr>
      <dgm:t>
        <a:bodyPr/>
        <a:lstStyle/>
        <a:p>
          <a:r>
            <a:rPr lang="en-US" sz="3000" b="0" i="0" baseline="0" dirty="0">
              <a:solidFill>
                <a:schemeClr val="bg1"/>
              </a:solidFill>
            </a:rPr>
            <a:t>Impact of teacher-student relationships on students</a:t>
          </a:r>
          <a:endParaRPr lang="en-US" sz="3000" dirty="0">
            <a:solidFill>
              <a:schemeClr val="bg1"/>
            </a:solidFill>
          </a:endParaRPr>
        </a:p>
      </dgm:t>
    </dgm:pt>
    <dgm:pt modelId="{7D43CA3F-4BF1-4072-823D-C2B2CCF5AECF}" type="parTrans" cxnId="{A461E721-F286-473C-A57C-F87237E9AB05}">
      <dgm:prSet/>
      <dgm:spPr/>
      <dgm:t>
        <a:bodyPr/>
        <a:lstStyle/>
        <a:p>
          <a:endParaRPr lang="en-US"/>
        </a:p>
      </dgm:t>
    </dgm:pt>
    <dgm:pt modelId="{CF7C1B44-D294-454B-B2AF-D4E7D7DFEF26}" type="sibTrans" cxnId="{A461E721-F286-473C-A57C-F87237E9AB05}">
      <dgm:prSet/>
      <dgm:spPr/>
      <dgm:t>
        <a:bodyPr/>
        <a:lstStyle/>
        <a:p>
          <a:endParaRPr lang="en-US"/>
        </a:p>
      </dgm:t>
    </dgm:pt>
    <dgm:pt modelId="{A9B1E994-264A-418E-ABE0-43D674498239}">
      <dgm:prSet custT="1"/>
      <dgm:spPr>
        <a:solidFill>
          <a:srgbClr val="FFCC99"/>
        </a:solidFill>
      </dgm:spPr>
      <dgm:t>
        <a:bodyPr/>
        <a:lstStyle/>
        <a:p>
          <a:r>
            <a:rPr lang="en-US" sz="3000" dirty="0">
              <a:solidFill>
                <a:schemeClr val="bg1"/>
              </a:solidFill>
            </a:rPr>
            <a:t>Shut down </a:t>
          </a:r>
          <a:r>
            <a:rPr lang="en-US" sz="3000" b="0" i="0" baseline="0" dirty="0">
              <a:solidFill>
                <a:schemeClr val="bg1"/>
              </a:solidFill>
            </a:rPr>
            <a:t>the “school-to-prison pipeline”</a:t>
          </a:r>
          <a:endParaRPr lang="en-US" sz="3000" dirty="0">
            <a:solidFill>
              <a:schemeClr val="bg1"/>
            </a:solidFill>
          </a:endParaRPr>
        </a:p>
      </dgm:t>
    </dgm:pt>
    <dgm:pt modelId="{E55E1888-8CE5-4CB0-97E2-EAE1126112CA}" type="parTrans" cxnId="{80E89179-33B1-4EE0-8A72-0617EBA87669}">
      <dgm:prSet/>
      <dgm:spPr/>
      <dgm:t>
        <a:bodyPr/>
        <a:lstStyle/>
        <a:p>
          <a:endParaRPr lang="en-US"/>
        </a:p>
      </dgm:t>
    </dgm:pt>
    <dgm:pt modelId="{BFAC828C-B837-464A-96C7-7F8F273BFC18}" type="sibTrans" cxnId="{80E89179-33B1-4EE0-8A72-0617EBA87669}">
      <dgm:prSet/>
      <dgm:spPr/>
      <dgm:t>
        <a:bodyPr/>
        <a:lstStyle/>
        <a:p>
          <a:endParaRPr lang="en-US"/>
        </a:p>
      </dgm:t>
    </dgm:pt>
    <dgm:pt modelId="{2C13BFB5-FEC9-4F67-B8DA-2D9BB10669F2}">
      <dgm:prSet custT="1"/>
      <dgm:spPr>
        <a:solidFill>
          <a:srgbClr val="FFCC99"/>
        </a:solidFill>
      </dgm:spPr>
      <dgm:t>
        <a:bodyPr/>
        <a:lstStyle/>
        <a:p>
          <a:r>
            <a:rPr lang="en-US" sz="3000" b="0" i="0" baseline="0" dirty="0">
              <a:solidFill>
                <a:schemeClr val="bg1"/>
              </a:solidFill>
            </a:rPr>
            <a:t>Comprehensive high schools are students’ best chance </a:t>
          </a:r>
          <a:endParaRPr lang="en-US" sz="3000" dirty="0">
            <a:solidFill>
              <a:schemeClr val="bg1"/>
            </a:solidFill>
          </a:endParaRPr>
        </a:p>
      </dgm:t>
    </dgm:pt>
    <dgm:pt modelId="{684ADFBD-5E2C-4198-A457-7EB5D8044099}" type="parTrans" cxnId="{989D22D8-C3DD-4B51-BA72-F0B3989E53E3}">
      <dgm:prSet/>
      <dgm:spPr/>
      <dgm:t>
        <a:bodyPr/>
        <a:lstStyle/>
        <a:p>
          <a:endParaRPr lang="en-US"/>
        </a:p>
      </dgm:t>
    </dgm:pt>
    <dgm:pt modelId="{FCCD7DC6-DD10-4B41-945A-FFB81C4E12BB}" type="sibTrans" cxnId="{989D22D8-C3DD-4B51-BA72-F0B3989E53E3}">
      <dgm:prSet/>
      <dgm:spPr/>
      <dgm:t>
        <a:bodyPr/>
        <a:lstStyle/>
        <a:p>
          <a:endParaRPr lang="en-US"/>
        </a:p>
      </dgm:t>
    </dgm:pt>
    <dgm:pt modelId="{C6411DF0-1720-4CB4-9EE2-B3824B8D0D19}" type="pres">
      <dgm:prSet presAssocID="{8803E60B-7C03-4F64-8A22-3D32CC73626E}" presName="matrix" presStyleCnt="0">
        <dgm:presLayoutVars>
          <dgm:chMax val="1"/>
          <dgm:dir/>
          <dgm:resizeHandles val="exact"/>
        </dgm:presLayoutVars>
      </dgm:prSet>
      <dgm:spPr/>
    </dgm:pt>
    <dgm:pt modelId="{AC0CCB2E-9915-46E2-8D5C-A8599E2F147B}" type="pres">
      <dgm:prSet presAssocID="{8803E60B-7C03-4F64-8A22-3D32CC73626E}" presName="diamond" presStyleLbl="bgShp" presStyleIdx="0" presStyleCnt="1"/>
      <dgm:spPr>
        <a:solidFill>
          <a:srgbClr val="99CCFF"/>
        </a:solidFill>
      </dgm:spPr>
    </dgm:pt>
    <dgm:pt modelId="{0D58C0A1-342C-47BD-AD94-A020D57F8483}" type="pres">
      <dgm:prSet presAssocID="{8803E60B-7C03-4F64-8A22-3D32CC73626E}" presName="quad1" presStyleLbl="node1" presStyleIdx="0" presStyleCnt="4" custScaleX="119937" custScaleY="111697" custLinFactNeighborX="-13434" custLinFactNeighborY="-857">
        <dgm:presLayoutVars>
          <dgm:chMax val="0"/>
          <dgm:chPref val="0"/>
          <dgm:bulletEnabled val="1"/>
        </dgm:presLayoutVars>
      </dgm:prSet>
      <dgm:spPr/>
    </dgm:pt>
    <dgm:pt modelId="{6C0E8320-5603-4023-A524-1EBA9968051E}" type="pres">
      <dgm:prSet presAssocID="{8803E60B-7C03-4F64-8A22-3D32CC73626E}" presName="quad2" presStyleLbl="node1" presStyleIdx="1" presStyleCnt="4" custScaleX="131178" custScaleY="110824" custLinFactNeighborX="8283" custLinFactNeighborY="-436">
        <dgm:presLayoutVars>
          <dgm:chMax val="0"/>
          <dgm:chPref val="0"/>
          <dgm:bulletEnabled val="1"/>
        </dgm:presLayoutVars>
      </dgm:prSet>
      <dgm:spPr/>
    </dgm:pt>
    <dgm:pt modelId="{9764149A-3C68-41FD-9940-D95679B5630A}" type="pres">
      <dgm:prSet presAssocID="{8803E60B-7C03-4F64-8A22-3D32CC73626E}" presName="quad3" presStyleLbl="node1" presStyleIdx="2" presStyleCnt="4" custScaleX="120118" custScaleY="106263" custLinFactNeighborX="-14388" custLinFactNeighborY="5232">
        <dgm:presLayoutVars>
          <dgm:chMax val="0"/>
          <dgm:chPref val="0"/>
          <dgm:bulletEnabled val="1"/>
        </dgm:presLayoutVars>
      </dgm:prSet>
      <dgm:spPr/>
    </dgm:pt>
    <dgm:pt modelId="{A59E105F-AC77-4637-9572-18865B663C4E}" type="pres">
      <dgm:prSet presAssocID="{8803E60B-7C03-4F64-8A22-3D32CC73626E}" presName="quad4" presStyleLbl="node1" presStyleIdx="3" presStyleCnt="4" custScaleX="133894" custScaleY="107134" custLinFactNeighborX="10463" custLinFactNeighborY="5668">
        <dgm:presLayoutVars>
          <dgm:chMax val="0"/>
          <dgm:chPref val="0"/>
          <dgm:bulletEnabled val="1"/>
        </dgm:presLayoutVars>
      </dgm:prSet>
      <dgm:spPr/>
    </dgm:pt>
  </dgm:ptLst>
  <dgm:cxnLst>
    <dgm:cxn modelId="{0C099709-0591-45C5-B031-DF0D277D83F1}" type="presOf" srcId="{8803E60B-7C03-4F64-8A22-3D32CC73626E}" destId="{C6411DF0-1720-4CB4-9EE2-B3824B8D0D19}" srcOrd="0" destOrd="0" presId="urn:microsoft.com/office/officeart/2005/8/layout/matrix3"/>
    <dgm:cxn modelId="{0380FD18-4D0F-4E3F-830A-9E1C5A037F6A}" type="presOf" srcId="{2C13BFB5-FEC9-4F67-B8DA-2D9BB10669F2}" destId="{A59E105F-AC77-4637-9572-18865B663C4E}" srcOrd="0" destOrd="0" presId="urn:microsoft.com/office/officeart/2005/8/layout/matrix3"/>
    <dgm:cxn modelId="{A461E721-F286-473C-A57C-F87237E9AB05}" srcId="{8803E60B-7C03-4F64-8A22-3D32CC73626E}" destId="{8AF2448E-F295-4FD6-9751-250D7D80DC8B}" srcOrd="1" destOrd="0" parTransId="{7D43CA3F-4BF1-4072-823D-C2B2CCF5AECF}" sibTransId="{CF7C1B44-D294-454B-B2AF-D4E7D7DFEF26}"/>
    <dgm:cxn modelId="{0B58A725-9808-4E39-BCAC-129082BA01A2}" type="presOf" srcId="{A9B1E994-264A-418E-ABE0-43D674498239}" destId="{9764149A-3C68-41FD-9940-D95679B5630A}" srcOrd="0" destOrd="0" presId="urn:microsoft.com/office/officeart/2005/8/layout/matrix3"/>
    <dgm:cxn modelId="{98690530-3698-484A-8FF9-A1D996509806}" type="presOf" srcId="{8AF2448E-F295-4FD6-9751-250D7D80DC8B}" destId="{6C0E8320-5603-4023-A524-1EBA9968051E}" srcOrd="0" destOrd="0" presId="urn:microsoft.com/office/officeart/2005/8/layout/matrix3"/>
    <dgm:cxn modelId="{16788F3D-9DD3-4F74-B22D-CC204388A3B1}" srcId="{8803E60B-7C03-4F64-8A22-3D32CC73626E}" destId="{7DBA54EE-57F3-4CEA-9104-9143A50831BD}" srcOrd="0" destOrd="0" parTransId="{03ACF470-31FC-4196-AF42-42CDDD40DD02}" sibTransId="{66A3A811-3E0E-4B52-AA77-92AF2097A848}"/>
    <dgm:cxn modelId="{80E89179-33B1-4EE0-8A72-0617EBA87669}" srcId="{8803E60B-7C03-4F64-8A22-3D32CC73626E}" destId="{A9B1E994-264A-418E-ABE0-43D674498239}" srcOrd="2" destOrd="0" parTransId="{E55E1888-8CE5-4CB0-97E2-EAE1126112CA}" sibTransId="{BFAC828C-B837-464A-96C7-7F8F273BFC18}"/>
    <dgm:cxn modelId="{8D73B5D0-4702-4529-8594-865E5511DE5B}" type="presOf" srcId="{7DBA54EE-57F3-4CEA-9104-9143A50831BD}" destId="{0D58C0A1-342C-47BD-AD94-A020D57F8483}" srcOrd="0" destOrd="0" presId="urn:microsoft.com/office/officeart/2005/8/layout/matrix3"/>
    <dgm:cxn modelId="{989D22D8-C3DD-4B51-BA72-F0B3989E53E3}" srcId="{8803E60B-7C03-4F64-8A22-3D32CC73626E}" destId="{2C13BFB5-FEC9-4F67-B8DA-2D9BB10669F2}" srcOrd="3" destOrd="0" parTransId="{684ADFBD-5E2C-4198-A457-7EB5D8044099}" sibTransId="{FCCD7DC6-DD10-4B41-945A-FFB81C4E12BB}"/>
    <dgm:cxn modelId="{8E685518-B083-48E1-975E-34271006A732}" type="presParOf" srcId="{C6411DF0-1720-4CB4-9EE2-B3824B8D0D19}" destId="{AC0CCB2E-9915-46E2-8D5C-A8599E2F147B}" srcOrd="0" destOrd="0" presId="urn:microsoft.com/office/officeart/2005/8/layout/matrix3"/>
    <dgm:cxn modelId="{E20EB658-7920-4E9E-A0CB-2C9948E99B23}" type="presParOf" srcId="{C6411DF0-1720-4CB4-9EE2-B3824B8D0D19}" destId="{0D58C0A1-342C-47BD-AD94-A020D57F8483}" srcOrd="1" destOrd="0" presId="urn:microsoft.com/office/officeart/2005/8/layout/matrix3"/>
    <dgm:cxn modelId="{B9CB2075-99B5-4A87-B3D6-E7EF69C6E5D6}" type="presParOf" srcId="{C6411DF0-1720-4CB4-9EE2-B3824B8D0D19}" destId="{6C0E8320-5603-4023-A524-1EBA9968051E}" srcOrd="2" destOrd="0" presId="urn:microsoft.com/office/officeart/2005/8/layout/matrix3"/>
    <dgm:cxn modelId="{8506FDEB-6BD2-4FB1-81BA-A7DFC4AF35E2}" type="presParOf" srcId="{C6411DF0-1720-4CB4-9EE2-B3824B8D0D19}" destId="{9764149A-3C68-41FD-9940-D95679B5630A}" srcOrd="3" destOrd="0" presId="urn:microsoft.com/office/officeart/2005/8/layout/matrix3"/>
    <dgm:cxn modelId="{9C4F4C54-2E95-4500-9997-7F76C2D4C447}" type="presParOf" srcId="{C6411DF0-1720-4CB4-9EE2-B3824B8D0D19}" destId="{A59E105F-AC77-4637-9572-18865B663C4E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9879582-00D2-4DF3-B1C7-8C76187705C5}" type="doc">
      <dgm:prSet loTypeId="urn:microsoft.com/office/officeart/2016/7/layout/VerticalSolidAction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D06D0C6-3841-4FC9-AFCB-925E2D5524B5}">
      <dgm:prSet custT="1"/>
      <dgm:spPr>
        <a:solidFill>
          <a:srgbClr val="FFFFCC"/>
        </a:solidFill>
      </dgm:spPr>
      <dgm:t>
        <a:bodyPr/>
        <a:lstStyle/>
        <a:p>
          <a:r>
            <a:rPr lang="en-US" sz="3000" dirty="0">
              <a:solidFill>
                <a:schemeClr val="bg1"/>
              </a:solidFill>
            </a:rPr>
            <a:t>Earn</a:t>
          </a:r>
        </a:p>
      </dgm:t>
    </dgm:pt>
    <dgm:pt modelId="{1AFD5142-7A15-41D6-9679-18B5249C8AFF}" type="parTrans" cxnId="{D289390C-6DD8-47DB-AD1B-0729FAD8187E}">
      <dgm:prSet/>
      <dgm:spPr/>
      <dgm:t>
        <a:bodyPr/>
        <a:lstStyle/>
        <a:p>
          <a:endParaRPr lang="en-US"/>
        </a:p>
      </dgm:t>
    </dgm:pt>
    <dgm:pt modelId="{8D3BE210-1C28-47ED-A0F6-03F92325BA7D}" type="sibTrans" cxnId="{D289390C-6DD8-47DB-AD1B-0729FAD8187E}">
      <dgm:prSet/>
      <dgm:spPr/>
      <dgm:t>
        <a:bodyPr/>
        <a:lstStyle/>
        <a:p>
          <a:endParaRPr lang="en-US"/>
        </a:p>
      </dgm:t>
    </dgm:pt>
    <dgm:pt modelId="{BE7AAAB6-CBE0-4664-BE8D-8866BC782BA7}">
      <dgm:prSet custT="1"/>
      <dgm:spPr>
        <a:solidFill>
          <a:srgbClr val="CCCCFF">
            <a:alpha val="90000"/>
          </a:srgbClr>
        </a:solidFill>
      </dgm:spPr>
      <dgm:t>
        <a:bodyPr/>
        <a:lstStyle/>
        <a:p>
          <a:r>
            <a:rPr lang="en-US" sz="3000" dirty="0"/>
            <a:t>Earn students’ respect by being trustworthy and genuine</a:t>
          </a:r>
        </a:p>
      </dgm:t>
    </dgm:pt>
    <dgm:pt modelId="{991570E7-0BC4-4FC1-9799-3A28A5698734}" type="parTrans" cxnId="{58624096-379A-4252-A438-FD10E8ED572A}">
      <dgm:prSet/>
      <dgm:spPr/>
      <dgm:t>
        <a:bodyPr/>
        <a:lstStyle/>
        <a:p>
          <a:endParaRPr lang="en-US"/>
        </a:p>
      </dgm:t>
    </dgm:pt>
    <dgm:pt modelId="{FF95CC0E-119F-439E-B109-B586639E8DB5}" type="sibTrans" cxnId="{58624096-379A-4252-A438-FD10E8ED572A}">
      <dgm:prSet/>
      <dgm:spPr/>
      <dgm:t>
        <a:bodyPr/>
        <a:lstStyle/>
        <a:p>
          <a:endParaRPr lang="en-US"/>
        </a:p>
      </dgm:t>
    </dgm:pt>
    <dgm:pt modelId="{CD2B4228-CCF9-4FA5-AC15-71F2B7127630}">
      <dgm:prSet custT="1"/>
      <dgm:spPr>
        <a:solidFill>
          <a:srgbClr val="FFFFCC"/>
        </a:solidFill>
      </dgm:spPr>
      <dgm:t>
        <a:bodyPr/>
        <a:lstStyle/>
        <a:p>
          <a:r>
            <a:rPr lang="en-US" sz="3000" dirty="0">
              <a:solidFill>
                <a:schemeClr val="bg1"/>
              </a:solidFill>
            </a:rPr>
            <a:t>See, hear, and value</a:t>
          </a:r>
        </a:p>
      </dgm:t>
    </dgm:pt>
    <dgm:pt modelId="{BDE5F3FC-DAAD-43D0-82F4-83CEBF7AF00F}" type="parTrans" cxnId="{A730C969-306E-451A-9053-5DC3CB8E7A9F}">
      <dgm:prSet/>
      <dgm:spPr/>
      <dgm:t>
        <a:bodyPr/>
        <a:lstStyle/>
        <a:p>
          <a:endParaRPr lang="en-US"/>
        </a:p>
      </dgm:t>
    </dgm:pt>
    <dgm:pt modelId="{190D1309-2466-4E5B-83DC-E7220B5B5012}" type="sibTrans" cxnId="{A730C969-306E-451A-9053-5DC3CB8E7A9F}">
      <dgm:prSet/>
      <dgm:spPr/>
      <dgm:t>
        <a:bodyPr/>
        <a:lstStyle/>
        <a:p>
          <a:endParaRPr lang="en-US"/>
        </a:p>
      </dgm:t>
    </dgm:pt>
    <dgm:pt modelId="{AE5FC2CD-15F8-4134-9B42-342F57B26821}">
      <dgm:prSet custT="1"/>
      <dgm:spPr>
        <a:solidFill>
          <a:srgbClr val="CCCCFF">
            <a:alpha val="90000"/>
          </a:srgbClr>
        </a:solidFill>
      </dgm:spPr>
      <dgm:t>
        <a:bodyPr/>
        <a:lstStyle/>
        <a:p>
          <a:r>
            <a:rPr lang="en-US" sz="3000" dirty="0"/>
            <a:t>See, hear, and value students to undo damage of trauma</a:t>
          </a:r>
        </a:p>
      </dgm:t>
    </dgm:pt>
    <dgm:pt modelId="{38906770-00DC-4BC8-B18F-42F9002C16F6}" type="parTrans" cxnId="{1D63DBEF-9726-4D88-BD35-F3B70DE78AFF}">
      <dgm:prSet/>
      <dgm:spPr/>
      <dgm:t>
        <a:bodyPr/>
        <a:lstStyle/>
        <a:p>
          <a:endParaRPr lang="en-US"/>
        </a:p>
      </dgm:t>
    </dgm:pt>
    <dgm:pt modelId="{EA28C82A-8C44-46F6-B121-2FCDF6CDA766}" type="sibTrans" cxnId="{1D63DBEF-9726-4D88-BD35-F3B70DE78AFF}">
      <dgm:prSet/>
      <dgm:spPr/>
      <dgm:t>
        <a:bodyPr/>
        <a:lstStyle/>
        <a:p>
          <a:endParaRPr lang="en-US"/>
        </a:p>
      </dgm:t>
    </dgm:pt>
    <dgm:pt modelId="{C2445190-CD08-4E88-A8DB-0B410B76CD44}">
      <dgm:prSet custT="1"/>
      <dgm:spPr>
        <a:solidFill>
          <a:srgbClr val="FFFFCC"/>
        </a:solidFill>
      </dgm:spPr>
      <dgm:t>
        <a:bodyPr/>
        <a:lstStyle/>
        <a:p>
          <a:r>
            <a:rPr lang="en-US" sz="3000" dirty="0">
              <a:solidFill>
                <a:schemeClr val="bg1"/>
              </a:solidFill>
            </a:rPr>
            <a:t>Collaborate</a:t>
          </a:r>
        </a:p>
      </dgm:t>
    </dgm:pt>
    <dgm:pt modelId="{296C479F-60BA-4E06-82BB-28DFEDD23783}" type="parTrans" cxnId="{E47CA339-4130-4B3E-B984-31991562AA81}">
      <dgm:prSet/>
      <dgm:spPr/>
      <dgm:t>
        <a:bodyPr/>
        <a:lstStyle/>
        <a:p>
          <a:endParaRPr lang="en-US"/>
        </a:p>
      </dgm:t>
    </dgm:pt>
    <dgm:pt modelId="{5F56D3A7-B285-49A9-88E0-CE95B0133102}" type="sibTrans" cxnId="{E47CA339-4130-4B3E-B984-31991562AA81}">
      <dgm:prSet/>
      <dgm:spPr/>
      <dgm:t>
        <a:bodyPr/>
        <a:lstStyle/>
        <a:p>
          <a:endParaRPr lang="en-US"/>
        </a:p>
      </dgm:t>
    </dgm:pt>
    <dgm:pt modelId="{3887F613-1BE0-4AC3-ABDE-35C122BAE5AA}">
      <dgm:prSet custT="1"/>
      <dgm:spPr>
        <a:solidFill>
          <a:srgbClr val="CCCCFF">
            <a:alpha val="90000"/>
          </a:srgbClr>
        </a:solidFill>
      </dgm:spPr>
      <dgm:t>
        <a:bodyPr/>
        <a:lstStyle/>
        <a:p>
          <a:r>
            <a:rPr lang="en-US" sz="3000" dirty="0"/>
            <a:t>Collaborate with students in teaching &amp; learning process</a:t>
          </a:r>
        </a:p>
      </dgm:t>
    </dgm:pt>
    <dgm:pt modelId="{D6914588-38C9-4281-B584-A1536CCEA735}" type="parTrans" cxnId="{3491D657-3CFA-43CD-9B48-A5FFB14025D9}">
      <dgm:prSet/>
      <dgm:spPr/>
      <dgm:t>
        <a:bodyPr/>
        <a:lstStyle/>
        <a:p>
          <a:endParaRPr lang="en-US"/>
        </a:p>
      </dgm:t>
    </dgm:pt>
    <dgm:pt modelId="{56E89FE7-6706-4D73-B307-05DFED5AE2C9}" type="sibTrans" cxnId="{3491D657-3CFA-43CD-9B48-A5FFB14025D9}">
      <dgm:prSet/>
      <dgm:spPr/>
      <dgm:t>
        <a:bodyPr/>
        <a:lstStyle/>
        <a:p>
          <a:endParaRPr lang="en-US"/>
        </a:p>
      </dgm:t>
    </dgm:pt>
    <dgm:pt modelId="{F8D33835-E977-4408-88A3-92645BB6EA5D}">
      <dgm:prSet custT="1"/>
      <dgm:spPr>
        <a:solidFill>
          <a:srgbClr val="FFFFCC"/>
        </a:solidFill>
      </dgm:spPr>
      <dgm:t>
        <a:bodyPr/>
        <a:lstStyle/>
        <a:p>
          <a:r>
            <a:rPr lang="en-US" sz="3000" dirty="0">
              <a:solidFill>
                <a:schemeClr val="bg1"/>
              </a:solidFill>
            </a:rPr>
            <a:t>Obtain</a:t>
          </a:r>
        </a:p>
      </dgm:t>
    </dgm:pt>
    <dgm:pt modelId="{DD601CCA-0991-45BF-9610-ADA9069060DC}" type="parTrans" cxnId="{0380B284-B1A7-4FA7-881C-D6ACD2252E2F}">
      <dgm:prSet/>
      <dgm:spPr/>
      <dgm:t>
        <a:bodyPr/>
        <a:lstStyle/>
        <a:p>
          <a:endParaRPr lang="en-US"/>
        </a:p>
      </dgm:t>
    </dgm:pt>
    <dgm:pt modelId="{E9C45D51-E094-417F-8248-6684076C468C}" type="sibTrans" cxnId="{0380B284-B1A7-4FA7-881C-D6ACD2252E2F}">
      <dgm:prSet/>
      <dgm:spPr/>
      <dgm:t>
        <a:bodyPr/>
        <a:lstStyle/>
        <a:p>
          <a:endParaRPr lang="en-US"/>
        </a:p>
      </dgm:t>
    </dgm:pt>
    <dgm:pt modelId="{A50CA0E1-2882-4BBD-8ECA-66CC4D7B3C1D}">
      <dgm:prSet custT="1"/>
      <dgm:spPr>
        <a:solidFill>
          <a:srgbClr val="CCCCFF">
            <a:alpha val="89804"/>
          </a:srgbClr>
        </a:solidFill>
      </dgm:spPr>
      <dgm:t>
        <a:bodyPr/>
        <a:lstStyle/>
        <a:p>
          <a:r>
            <a:rPr lang="en-US" sz="3000" dirty="0"/>
            <a:t>Obtain student feedback to improve methods &amp; materials </a:t>
          </a:r>
        </a:p>
      </dgm:t>
    </dgm:pt>
    <dgm:pt modelId="{70E1B38E-4DC3-475E-9D66-1A61259EAA01}" type="parTrans" cxnId="{9358A301-FF19-4EF1-AD63-27C5C57382FE}">
      <dgm:prSet/>
      <dgm:spPr/>
      <dgm:t>
        <a:bodyPr/>
        <a:lstStyle/>
        <a:p>
          <a:endParaRPr lang="en-US"/>
        </a:p>
      </dgm:t>
    </dgm:pt>
    <dgm:pt modelId="{394DBB44-7C53-40ED-8FD9-556E8ABFB5B7}" type="sibTrans" cxnId="{9358A301-FF19-4EF1-AD63-27C5C57382FE}">
      <dgm:prSet/>
      <dgm:spPr/>
      <dgm:t>
        <a:bodyPr/>
        <a:lstStyle/>
        <a:p>
          <a:endParaRPr lang="en-US"/>
        </a:p>
      </dgm:t>
    </dgm:pt>
    <dgm:pt modelId="{57975A18-7736-44D1-9F9E-5F90B2F1CB14}" type="pres">
      <dgm:prSet presAssocID="{39879582-00D2-4DF3-B1C7-8C76187705C5}" presName="Name0" presStyleCnt="0">
        <dgm:presLayoutVars>
          <dgm:dir/>
          <dgm:animLvl val="lvl"/>
          <dgm:resizeHandles val="exact"/>
        </dgm:presLayoutVars>
      </dgm:prSet>
      <dgm:spPr/>
    </dgm:pt>
    <dgm:pt modelId="{230960F8-E7F8-47E6-ACE9-EC7E44B6001D}" type="pres">
      <dgm:prSet presAssocID="{FD06D0C6-3841-4FC9-AFCB-925E2D5524B5}" presName="linNode" presStyleCnt="0"/>
      <dgm:spPr/>
    </dgm:pt>
    <dgm:pt modelId="{3C3D7124-F284-4EBF-8590-8F0FDA95F721}" type="pres">
      <dgm:prSet presAssocID="{FD06D0C6-3841-4FC9-AFCB-925E2D5524B5}" presName="parentText" presStyleLbl="alignNode1" presStyleIdx="0" presStyleCnt="4" custLinFactNeighborY="2048">
        <dgm:presLayoutVars>
          <dgm:chMax val="1"/>
          <dgm:bulletEnabled/>
        </dgm:presLayoutVars>
      </dgm:prSet>
      <dgm:spPr/>
    </dgm:pt>
    <dgm:pt modelId="{9A93A624-7E43-4E86-A936-57BA85B6C183}" type="pres">
      <dgm:prSet presAssocID="{FD06D0C6-3841-4FC9-AFCB-925E2D5524B5}" presName="descendantText" presStyleLbl="alignAccFollowNode1" presStyleIdx="0" presStyleCnt="4" custLinFactNeighborX="2431" custLinFactNeighborY="1386">
        <dgm:presLayoutVars>
          <dgm:bulletEnabled/>
        </dgm:presLayoutVars>
      </dgm:prSet>
      <dgm:spPr/>
    </dgm:pt>
    <dgm:pt modelId="{A3BE62C5-9E57-4F5F-BC68-74306C8DA974}" type="pres">
      <dgm:prSet presAssocID="{8D3BE210-1C28-47ED-A0F6-03F92325BA7D}" presName="sp" presStyleCnt="0"/>
      <dgm:spPr/>
    </dgm:pt>
    <dgm:pt modelId="{B6D7A990-81C6-4C26-97DD-63808BC1FF59}" type="pres">
      <dgm:prSet presAssocID="{CD2B4228-CCF9-4FA5-AC15-71F2B7127630}" presName="linNode" presStyleCnt="0"/>
      <dgm:spPr/>
    </dgm:pt>
    <dgm:pt modelId="{15CEF76A-4246-4DC2-93CB-97F7A1C00999}" type="pres">
      <dgm:prSet presAssocID="{CD2B4228-CCF9-4FA5-AC15-71F2B7127630}" presName="parentText" presStyleLbl="alignNode1" presStyleIdx="1" presStyleCnt="4" custScaleX="141492" custLinFactNeighborY="0">
        <dgm:presLayoutVars>
          <dgm:chMax val="1"/>
          <dgm:bulletEnabled/>
        </dgm:presLayoutVars>
      </dgm:prSet>
      <dgm:spPr/>
    </dgm:pt>
    <dgm:pt modelId="{074C00E0-5324-4368-9CC9-99401599C917}" type="pres">
      <dgm:prSet presAssocID="{CD2B4228-CCF9-4FA5-AC15-71F2B7127630}" presName="descendantText" presStyleLbl="alignAccFollowNode1" presStyleIdx="1" presStyleCnt="4" custScaleX="94152" custLinFactNeighborX="812" custLinFactNeighborY="0">
        <dgm:presLayoutVars>
          <dgm:bulletEnabled/>
        </dgm:presLayoutVars>
      </dgm:prSet>
      <dgm:spPr/>
    </dgm:pt>
    <dgm:pt modelId="{99D88FD2-BE95-4852-B8AF-8ED449CE574E}" type="pres">
      <dgm:prSet presAssocID="{190D1309-2466-4E5B-83DC-E7220B5B5012}" presName="sp" presStyleCnt="0"/>
      <dgm:spPr/>
    </dgm:pt>
    <dgm:pt modelId="{92078D2A-0E0C-4DED-A03D-F949AF8293C5}" type="pres">
      <dgm:prSet presAssocID="{C2445190-CD08-4E88-A8DB-0B410B76CD44}" presName="linNode" presStyleCnt="0"/>
      <dgm:spPr/>
    </dgm:pt>
    <dgm:pt modelId="{FDF8BF17-9939-46BC-80C3-4A95B5B05D9B}" type="pres">
      <dgm:prSet presAssocID="{C2445190-CD08-4E88-A8DB-0B410B76CD44}" presName="parentText" presStyleLbl="alignNode1" presStyleIdx="2" presStyleCnt="4" custScaleX="188591">
        <dgm:presLayoutVars>
          <dgm:chMax val="1"/>
          <dgm:bulletEnabled/>
        </dgm:presLayoutVars>
      </dgm:prSet>
      <dgm:spPr/>
    </dgm:pt>
    <dgm:pt modelId="{82357463-37D3-4032-A1A1-957E1BB207F5}" type="pres">
      <dgm:prSet presAssocID="{C2445190-CD08-4E88-A8DB-0B410B76CD44}" presName="descendantText" presStyleLbl="alignAccFollowNode1" presStyleIdx="2" presStyleCnt="4" custScaleX="91331" custLinFactNeighborX="198" custLinFactNeighborY="-682">
        <dgm:presLayoutVars>
          <dgm:bulletEnabled/>
        </dgm:presLayoutVars>
      </dgm:prSet>
      <dgm:spPr/>
    </dgm:pt>
    <dgm:pt modelId="{83E4C3FE-024C-4716-B5DE-6AF8DFE2EDFA}" type="pres">
      <dgm:prSet presAssocID="{5F56D3A7-B285-49A9-88E0-CE95B0133102}" presName="sp" presStyleCnt="0"/>
      <dgm:spPr/>
    </dgm:pt>
    <dgm:pt modelId="{B662C797-F9C3-44F3-B9BB-24C65B35AEAA}" type="pres">
      <dgm:prSet presAssocID="{F8D33835-E977-4408-88A3-92645BB6EA5D}" presName="linNode" presStyleCnt="0"/>
      <dgm:spPr/>
    </dgm:pt>
    <dgm:pt modelId="{85DBF06E-3340-442A-AE93-0D6056F61B61}" type="pres">
      <dgm:prSet presAssocID="{F8D33835-E977-4408-88A3-92645BB6EA5D}" presName="parentText" presStyleLbl="alignNode1" presStyleIdx="3" presStyleCnt="4" custScaleX="152748">
        <dgm:presLayoutVars>
          <dgm:chMax val="1"/>
          <dgm:bulletEnabled/>
        </dgm:presLayoutVars>
      </dgm:prSet>
      <dgm:spPr/>
    </dgm:pt>
    <dgm:pt modelId="{DB98DA6C-4DA0-42D2-8F08-F4F2B4B016E8}" type="pres">
      <dgm:prSet presAssocID="{F8D33835-E977-4408-88A3-92645BB6EA5D}" presName="descendantText" presStyleLbl="alignAccFollowNode1" presStyleIdx="3" presStyleCnt="4" custScaleX="90843" custLinFactNeighborX="34036" custLinFactNeighborY="1365">
        <dgm:presLayoutVars>
          <dgm:bulletEnabled/>
        </dgm:presLayoutVars>
      </dgm:prSet>
      <dgm:spPr/>
    </dgm:pt>
  </dgm:ptLst>
  <dgm:cxnLst>
    <dgm:cxn modelId="{9358A301-FF19-4EF1-AD63-27C5C57382FE}" srcId="{F8D33835-E977-4408-88A3-92645BB6EA5D}" destId="{A50CA0E1-2882-4BBD-8ECA-66CC4D7B3C1D}" srcOrd="0" destOrd="0" parTransId="{70E1B38E-4DC3-475E-9D66-1A61259EAA01}" sibTransId="{394DBB44-7C53-40ED-8FD9-556E8ABFB5B7}"/>
    <dgm:cxn modelId="{D289390C-6DD8-47DB-AD1B-0729FAD8187E}" srcId="{39879582-00D2-4DF3-B1C7-8C76187705C5}" destId="{FD06D0C6-3841-4FC9-AFCB-925E2D5524B5}" srcOrd="0" destOrd="0" parTransId="{1AFD5142-7A15-41D6-9679-18B5249C8AFF}" sibTransId="{8D3BE210-1C28-47ED-A0F6-03F92325BA7D}"/>
    <dgm:cxn modelId="{875EDA15-C461-408A-ACD2-ACB54AB00397}" type="presOf" srcId="{A50CA0E1-2882-4BBD-8ECA-66CC4D7B3C1D}" destId="{DB98DA6C-4DA0-42D2-8F08-F4F2B4B016E8}" srcOrd="0" destOrd="0" presId="urn:microsoft.com/office/officeart/2016/7/layout/VerticalSolidActionList"/>
    <dgm:cxn modelId="{6C51562A-BFEE-47DA-9F85-A69A05EF2337}" type="presOf" srcId="{F8D33835-E977-4408-88A3-92645BB6EA5D}" destId="{85DBF06E-3340-442A-AE93-0D6056F61B61}" srcOrd="0" destOrd="0" presId="urn:microsoft.com/office/officeart/2016/7/layout/VerticalSolidActionList"/>
    <dgm:cxn modelId="{E47CA339-4130-4B3E-B984-31991562AA81}" srcId="{39879582-00D2-4DF3-B1C7-8C76187705C5}" destId="{C2445190-CD08-4E88-A8DB-0B410B76CD44}" srcOrd="2" destOrd="0" parTransId="{296C479F-60BA-4E06-82BB-28DFEDD23783}" sibTransId="{5F56D3A7-B285-49A9-88E0-CE95B0133102}"/>
    <dgm:cxn modelId="{A730C969-306E-451A-9053-5DC3CB8E7A9F}" srcId="{39879582-00D2-4DF3-B1C7-8C76187705C5}" destId="{CD2B4228-CCF9-4FA5-AC15-71F2B7127630}" srcOrd="1" destOrd="0" parTransId="{BDE5F3FC-DAAD-43D0-82F4-83CEBF7AF00F}" sibTransId="{190D1309-2466-4E5B-83DC-E7220B5B5012}"/>
    <dgm:cxn modelId="{76B7E370-B0EF-4D8C-93B0-F318558B75F5}" type="presOf" srcId="{39879582-00D2-4DF3-B1C7-8C76187705C5}" destId="{57975A18-7736-44D1-9F9E-5F90B2F1CB14}" srcOrd="0" destOrd="0" presId="urn:microsoft.com/office/officeart/2016/7/layout/VerticalSolidActionList"/>
    <dgm:cxn modelId="{3491D657-3CFA-43CD-9B48-A5FFB14025D9}" srcId="{C2445190-CD08-4E88-A8DB-0B410B76CD44}" destId="{3887F613-1BE0-4AC3-ABDE-35C122BAE5AA}" srcOrd="0" destOrd="0" parTransId="{D6914588-38C9-4281-B584-A1536CCEA735}" sibTransId="{56E89FE7-6706-4D73-B307-05DFED5AE2C9}"/>
    <dgm:cxn modelId="{0380B284-B1A7-4FA7-881C-D6ACD2252E2F}" srcId="{39879582-00D2-4DF3-B1C7-8C76187705C5}" destId="{F8D33835-E977-4408-88A3-92645BB6EA5D}" srcOrd="3" destOrd="0" parTransId="{DD601CCA-0991-45BF-9610-ADA9069060DC}" sibTransId="{E9C45D51-E094-417F-8248-6684076C468C}"/>
    <dgm:cxn modelId="{58624096-379A-4252-A438-FD10E8ED572A}" srcId="{FD06D0C6-3841-4FC9-AFCB-925E2D5524B5}" destId="{BE7AAAB6-CBE0-4664-BE8D-8866BC782BA7}" srcOrd="0" destOrd="0" parTransId="{991570E7-0BC4-4FC1-9799-3A28A5698734}" sibTransId="{FF95CC0E-119F-439E-B109-B586639E8DB5}"/>
    <dgm:cxn modelId="{9FAC29A6-9EC3-4F9E-83CF-8F83D34E13A8}" type="presOf" srcId="{FD06D0C6-3841-4FC9-AFCB-925E2D5524B5}" destId="{3C3D7124-F284-4EBF-8590-8F0FDA95F721}" srcOrd="0" destOrd="0" presId="urn:microsoft.com/office/officeart/2016/7/layout/VerticalSolidActionList"/>
    <dgm:cxn modelId="{BD7578B4-7D1D-4987-AD2B-8A12BCBF6D47}" type="presOf" srcId="{3887F613-1BE0-4AC3-ABDE-35C122BAE5AA}" destId="{82357463-37D3-4032-A1A1-957E1BB207F5}" srcOrd="0" destOrd="0" presId="urn:microsoft.com/office/officeart/2016/7/layout/VerticalSolidActionList"/>
    <dgm:cxn modelId="{D87375D1-46C5-4D07-874C-4EE803C03329}" type="presOf" srcId="{BE7AAAB6-CBE0-4664-BE8D-8866BC782BA7}" destId="{9A93A624-7E43-4E86-A936-57BA85B6C183}" srcOrd="0" destOrd="0" presId="urn:microsoft.com/office/officeart/2016/7/layout/VerticalSolidActionList"/>
    <dgm:cxn modelId="{4095BCE4-3C60-4521-848A-02E5ED5D3C15}" type="presOf" srcId="{AE5FC2CD-15F8-4134-9B42-342F57B26821}" destId="{074C00E0-5324-4368-9CC9-99401599C917}" srcOrd="0" destOrd="0" presId="urn:microsoft.com/office/officeart/2016/7/layout/VerticalSolidActionList"/>
    <dgm:cxn modelId="{B3C907E5-3B95-4536-AF5D-9AE93C7B4F01}" type="presOf" srcId="{CD2B4228-CCF9-4FA5-AC15-71F2B7127630}" destId="{15CEF76A-4246-4DC2-93CB-97F7A1C00999}" srcOrd="0" destOrd="0" presId="urn:microsoft.com/office/officeart/2016/7/layout/VerticalSolidActionList"/>
    <dgm:cxn modelId="{1D63DBEF-9726-4D88-BD35-F3B70DE78AFF}" srcId="{CD2B4228-CCF9-4FA5-AC15-71F2B7127630}" destId="{AE5FC2CD-15F8-4134-9B42-342F57B26821}" srcOrd="0" destOrd="0" parTransId="{38906770-00DC-4BC8-B18F-42F9002C16F6}" sibTransId="{EA28C82A-8C44-46F6-B121-2FCDF6CDA766}"/>
    <dgm:cxn modelId="{A603FEF0-6468-4753-A0FC-E8C2C082A176}" type="presOf" srcId="{C2445190-CD08-4E88-A8DB-0B410B76CD44}" destId="{FDF8BF17-9939-46BC-80C3-4A95B5B05D9B}" srcOrd="0" destOrd="0" presId="urn:microsoft.com/office/officeart/2016/7/layout/VerticalSolidActionList"/>
    <dgm:cxn modelId="{0C6D4352-7187-4A63-BF0D-D1C2CD1719FC}" type="presParOf" srcId="{57975A18-7736-44D1-9F9E-5F90B2F1CB14}" destId="{230960F8-E7F8-47E6-ACE9-EC7E44B6001D}" srcOrd="0" destOrd="0" presId="urn:microsoft.com/office/officeart/2016/7/layout/VerticalSolidActionList"/>
    <dgm:cxn modelId="{62E7F0C9-E4D3-445F-9470-88EEB1AD69BB}" type="presParOf" srcId="{230960F8-E7F8-47E6-ACE9-EC7E44B6001D}" destId="{3C3D7124-F284-4EBF-8590-8F0FDA95F721}" srcOrd="0" destOrd="0" presId="urn:microsoft.com/office/officeart/2016/7/layout/VerticalSolidActionList"/>
    <dgm:cxn modelId="{924F890E-5CAB-4684-B328-1CF7D10ADB20}" type="presParOf" srcId="{230960F8-E7F8-47E6-ACE9-EC7E44B6001D}" destId="{9A93A624-7E43-4E86-A936-57BA85B6C183}" srcOrd="1" destOrd="0" presId="urn:microsoft.com/office/officeart/2016/7/layout/VerticalSolidActionList"/>
    <dgm:cxn modelId="{3BBF17B3-684F-4199-8376-6594CBDB1DC6}" type="presParOf" srcId="{57975A18-7736-44D1-9F9E-5F90B2F1CB14}" destId="{A3BE62C5-9E57-4F5F-BC68-74306C8DA974}" srcOrd="1" destOrd="0" presId="urn:microsoft.com/office/officeart/2016/7/layout/VerticalSolidActionList"/>
    <dgm:cxn modelId="{4D73885A-DA20-4E5D-AE51-03A8D36596EB}" type="presParOf" srcId="{57975A18-7736-44D1-9F9E-5F90B2F1CB14}" destId="{B6D7A990-81C6-4C26-97DD-63808BC1FF59}" srcOrd="2" destOrd="0" presId="urn:microsoft.com/office/officeart/2016/7/layout/VerticalSolidActionList"/>
    <dgm:cxn modelId="{5BADAA7C-094B-4D28-BA9D-214EA7EDE68D}" type="presParOf" srcId="{B6D7A990-81C6-4C26-97DD-63808BC1FF59}" destId="{15CEF76A-4246-4DC2-93CB-97F7A1C00999}" srcOrd="0" destOrd="0" presId="urn:microsoft.com/office/officeart/2016/7/layout/VerticalSolidActionList"/>
    <dgm:cxn modelId="{C4C05C00-7AD4-4F5B-B093-892572AF3F83}" type="presParOf" srcId="{B6D7A990-81C6-4C26-97DD-63808BC1FF59}" destId="{074C00E0-5324-4368-9CC9-99401599C917}" srcOrd="1" destOrd="0" presId="urn:microsoft.com/office/officeart/2016/7/layout/VerticalSolidActionList"/>
    <dgm:cxn modelId="{E75275FA-B38F-44C6-9313-F6D237D39193}" type="presParOf" srcId="{57975A18-7736-44D1-9F9E-5F90B2F1CB14}" destId="{99D88FD2-BE95-4852-B8AF-8ED449CE574E}" srcOrd="3" destOrd="0" presId="urn:microsoft.com/office/officeart/2016/7/layout/VerticalSolidActionList"/>
    <dgm:cxn modelId="{E6391106-B3FB-4957-9BC5-9BE0EBFAC1C3}" type="presParOf" srcId="{57975A18-7736-44D1-9F9E-5F90B2F1CB14}" destId="{92078D2A-0E0C-4DED-A03D-F949AF8293C5}" srcOrd="4" destOrd="0" presId="urn:microsoft.com/office/officeart/2016/7/layout/VerticalSolidActionList"/>
    <dgm:cxn modelId="{BACEA7E1-A7F1-432C-A4BD-CD794D0E5687}" type="presParOf" srcId="{92078D2A-0E0C-4DED-A03D-F949AF8293C5}" destId="{FDF8BF17-9939-46BC-80C3-4A95B5B05D9B}" srcOrd="0" destOrd="0" presId="urn:microsoft.com/office/officeart/2016/7/layout/VerticalSolidActionList"/>
    <dgm:cxn modelId="{D73D801D-FC33-4048-AFC3-39CC97DD2FE1}" type="presParOf" srcId="{92078D2A-0E0C-4DED-A03D-F949AF8293C5}" destId="{82357463-37D3-4032-A1A1-957E1BB207F5}" srcOrd="1" destOrd="0" presId="urn:microsoft.com/office/officeart/2016/7/layout/VerticalSolidActionList"/>
    <dgm:cxn modelId="{42FC1C49-D7C0-496E-9B23-A2EACF63AAA8}" type="presParOf" srcId="{57975A18-7736-44D1-9F9E-5F90B2F1CB14}" destId="{83E4C3FE-024C-4716-B5DE-6AF8DFE2EDFA}" srcOrd="5" destOrd="0" presId="urn:microsoft.com/office/officeart/2016/7/layout/VerticalSolidActionList"/>
    <dgm:cxn modelId="{5851A306-8BB4-4CEF-BFBC-98504E8FDCA8}" type="presParOf" srcId="{57975A18-7736-44D1-9F9E-5F90B2F1CB14}" destId="{B662C797-F9C3-44F3-B9BB-24C65B35AEAA}" srcOrd="6" destOrd="0" presId="urn:microsoft.com/office/officeart/2016/7/layout/VerticalSolidActionList"/>
    <dgm:cxn modelId="{85E7979F-4120-4D8C-BEA9-41B76FF69888}" type="presParOf" srcId="{B662C797-F9C3-44F3-B9BB-24C65B35AEAA}" destId="{85DBF06E-3340-442A-AE93-0D6056F61B61}" srcOrd="0" destOrd="0" presId="urn:microsoft.com/office/officeart/2016/7/layout/VerticalSolidActionList"/>
    <dgm:cxn modelId="{85E78A5D-357E-4ABD-9C29-382C6EA9941D}" type="presParOf" srcId="{B662C797-F9C3-44F3-B9BB-24C65B35AEAA}" destId="{DB98DA6C-4DA0-42D2-8F08-F4F2B4B016E8}" srcOrd="1" destOrd="0" presId="urn:microsoft.com/office/officeart/2016/7/layout/VerticalSolidAc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0600668-9D6F-4ACC-916C-F734E86D16E6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6B8BB94-03AB-48EF-9044-246E10D465DB}">
      <dgm:prSet custT="1"/>
      <dgm:spPr>
        <a:solidFill>
          <a:srgbClr val="FFCCCC"/>
        </a:solidFill>
      </dgm:spPr>
      <dgm:t>
        <a:bodyPr/>
        <a:lstStyle/>
        <a:p>
          <a:r>
            <a:rPr lang="en-US" sz="3200" dirty="0">
              <a:solidFill>
                <a:schemeClr val="bg1"/>
              </a:solidFill>
            </a:rPr>
            <a:t>Pervasiveness of trauma in students’ lives</a:t>
          </a:r>
        </a:p>
      </dgm:t>
    </dgm:pt>
    <dgm:pt modelId="{15E0230B-19DB-450B-8E78-B3DA563D0C78}" type="parTrans" cxnId="{909BCCDA-7FD2-4BFE-AD08-A6F7683C163F}">
      <dgm:prSet/>
      <dgm:spPr/>
      <dgm:t>
        <a:bodyPr/>
        <a:lstStyle/>
        <a:p>
          <a:endParaRPr lang="en-US"/>
        </a:p>
      </dgm:t>
    </dgm:pt>
    <dgm:pt modelId="{B07AA1D1-5C26-4375-A1F5-61F46C9D7AC8}" type="sibTrans" cxnId="{909BCCDA-7FD2-4BFE-AD08-A6F7683C163F}">
      <dgm:prSet/>
      <dgm:spPr/>
      <dgm:t>
        <a:bodyPr/>
        <a:lstStyle/>
        <a:p>
          <a:endParaRPr lang="en-US"/>
        </a:p>
      </dgm:t>
    </dgm:pt>
    <dgm:pt modelId="{E10E39D0-FD19-4FF7-B7C4-D66FD3545299}">
      <dgm:prSet custT="1"/>
      <dgm:spPr>
        <a:solidFill>
          <a:srgbClr val="FFCCCC"/>
        </a:solidFill>
      </dgm:spPr>
      <dgm:t>
        <a:bodyPr/>
        <a:lstStyle/>
        <a:p>
          <a:r>
            <a:rPr lang="en-US" sz="3200" dirty="0">
              <a:solidFill>
                <a:schemeClr val="bg1"/>
              </a:solidFill>
            </a:rPr>
            <a:t>Types of trauma and trauma responses</a:t>
          </a:r>
        </a:p>
      </dgm:t>
    </dgm:pt>
    <dgm:pt modelId="{344CBCC5-D3CC-44C0-A0AB-B86D1FFDB7D5}" type="parTrans" cxnId="{645BB9AC-0B9C-4FE1-B2E0-918BB0453C16}">
      <dgm:prSet/>
      <dgm:spPr/>
      <dgm:t>
        <a:bodyPr/>
        <a:lstStyle/>
        <a:p>
          <a:endParaRPr lang="en-US"/>
        </a:p>
      </dgm:t>
    </dgm:pt>
    <dgm:pt modelId="{6850044D-9D40-4623-8606-94FC3E30D1B4}" type="sibTrans" cxnId="{645BB9AC-0B9C-4FE1-B2E0-918BB0453C16}">
      <dgm:prSet/>
      <dgm:spPr/>
      <dgm:t>
        <a:bodyPr/>
        <a:lstStyle/>
        <a:p>
          <a:endParaRPr lang="en-US"/>
        </a:p>
      </dgm:t>
    </dgm:pt>
    <dgm:pt modelId="{F465DCAA-C1FD-4625-AA08-2F32954C9301}">
      <dgm:prSet custT="1"/>
      <dgm:spPr>
        <a:solidFill>
          <a:srgbClr val="FFCCCC"/>
        </a:solidFill>
      </dgm:spPr>
      <dgm:t>
        <a:bodyPr/>
        <a:lstStyle/>
        <a:p>
          <a:r>
            <a:rPr lang="en-US" sz="3200" dirty="0">
              <a:solidFill>
                <a:schemeClr val="bg1"/>
              </a:solidFill>
            </a:rPr>
            <a:t>Developmental neurobiology</a:t>
          </a:r>
          <a:r>
            <a:rPr lang="en-US" sz="3200" b="0" i="0" baseline="0" dirty="0">
              <a:solidFill>
                <a:schemeClr val="bg1"/>
              </a:solidFill>
            </a:rPr>
            <a:t> of insecure </a:t>
          </a:r>
          <a:r>
            <a:rPr lang="en-US" sz="3200" dirty="0">
              <a:solidFill>
                <a:schemeClr val="bg1"/>
              </a:solidFill>
            </a:rPr>
            <a:t>attachment and relational trauma</a:t>
          </a:r>
        </a:p>
      </dgm:t>
    </dgm:pt>
    <dgm:pt modelId="{011A0E6D-99A4-4E3F-9D61-CF3BA9D4C35C}" type="parTrans" cxnId="{44522370-23D6-46DE-B033-26411370A0B6}">
      <dgm:prSet/>
      <dgm:spPr/>
      <dgm:t>
        <a:bodyPr/>
        <a:lstStyle/>
        <a:p>
          <a:endParaRPr lang="en-US"/>
        </a:p>
      </dgm:t>
    </dgm:pt>
    <dgm:pt modelId="{17ED7FB4-34B8-4C0A-AEF8-64497C17CFE4}" type="sibTrans" cxnId="{44522370-23D6-46DE-B033-26411370A0B6}">
      <dgm:prSet/>
      <dgm:spPr/>
      <dgm:t>
        <a:bodyPr/>
        <a:lstStyle/>
        <a:p>
          <a:endParaRPr lang="en-US"/>
        </a:p>
      </dgm:t>
    </dgm:pt>
    <dgm:pt modelId="{7FF9CB5D-B793-437D-BC69-1017A71F07AD}">
      <dgm:prSet custT="1"/>
      <dgm:spPr>
        <a:solidFill>
          <a:srgbClr val="FFCCCC"/>
        </a:solidFill>
      </dgm:spPr>
      <dgm:t>
        <a:bodyPr/>
        <a:lstStyle/>
        <a:p>
          <a:r>
            <a:rPr lang="en-US" sz="3200" dirty="0">
              <a:solidFill>
                <a:schemeClr val="bg1"/>
              </a:solidFill>
            </a:rPr>
            <a:t>Impact of trauma on brain development, functioning, learning, and behavior</a:t>
          </a:r>
        </a:p>
      </dgm:t>
    </dgm:pt>
    <dgm:pt modelId="{55EBA93F-C731-4DC0-AAF3-6C8A4F5C05C7}" type="parTrans" cxnId="{6DD12614-E631-467F-9826-20B3A4E7250F}">
      <dgm:prSet/>
      <dgm:spPr/>
      <dgm:t>
        <a:bodyPr/>
        <a:lstStyle/>
        <a:p>
          <a:endParaRPr lang="en-US"/>
        </a:p>
      </dgm:t>
    </dgm:pt>
    <dgm:pt modelId="{E074D06D-4174-491A-A4F3-F7D404E9FEF0}" type="sibTrans" cxnId="{6DD12614-E631-467F-9826-20B3A4E7250F}">
      <dgm:prSet/>
      <dgm:spPr/>
      <dgm:t>
        <a:bodyPr/>
        <a:lstStyle/>
        <a:p>
          <a:endParaRPr lang="en-US"/>
        </a:p>
      </dgm:t>
    </dgm:pt>
    <dgm:pt modelId="{E3B4BC1E-4F31-40FF-A987-7F58255107EF}">
      <dgm:prSet/>
      <dgm:spPr>
        <a:solidFill>
          <a:srgbClr val="FFCCCC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Implications of neuroplasticity</a:t>
          </a:r>
        </a:p>
      </dgm:t>
    </dgm:pt>
    <dgm:pt modelId="{809B2D55-C70A-430F-B716-282C0B9CD133}" type="parTrans" cxnId="{70D061B6-6112-445A-A4A0-279133CB8F7C}">
      <dgm:prSet/>
      <dgm:spPr/>
      <dgm:t>
        <a:bodyPr/>
        <a:lstStyle/>
        <a:p>
          <a:endParaRPr lang="en-US"/>
        </a:p>
      </dgm:t>
    </dgm:pt>
    <dgm:pt modelId="{4A8A824A-4B7F-43A9-A62B-98B94C87E54C}" type="sibTrans" cxnId="{70D061B6-6112-445A-A4A0-279133CB8F7C}">
      <dgm:prSet/>
      <dgm:spPr/>
      <dgm:t>
        <a:bodyPr/>
        <a:lstStyle/>
        <a:p>
          <a:endParaRPr lang="en-US"/>
        </a:p>
      </dgm:t>
    </dgm:pt>
    <dgm:pt modelId="{825CC3EA-A100-4213-9BFC-7767AC086AF0}" type="pres">
      <dgm:prSet presAssocID="{30600668-9D6F-4ACC-916C-F734E86D16E6}" presName="diagram" presStyleCnt="0">
        <dgm:presLayoutVars>
          <dgm:dir/>
          <dgm:resizeHandles val="exact"/>
        </dgm:presLayoutVars>
      </dgm:prSet>
      <dgm:spPr/>
    </dgm:pt>
    <dgm:pt modelId="{BCFE6589-BAFC-48BB-9887-D15136319731}" type="pres">
      <dgm:prSet presAssocID="{56B8BB94-03AB-48EF-9044-246E10D465DB}" presName="node" presStyleLbl="node1" presStyleIdx="0" presStyleCnt="5" custScaleX="117194" custScaleY="103139" custLinFactNeighborX="-20714" custLinFactNeighborY="-30542">
        <dgm:presLayoutVars>
          <dgm:bulletEnabled val="1"/>
        </dgm:presLayoutVars>
      </dgm:prSet>
      <dgm:spPr/>
    </dgm:pt>
    <dgm:pt modelId="{37D5BE04-E318-4B89-B91A-600008DE3A60}" type="pres">
      <dgm:prSet presAssocID="{B07AA1D1-5C26-4375-A1F5-61F46C9D7AC8}" presName="sibTrans" presStyleCnt="0"/>
      <dgm:spPr/>
    </dgm:pt>
    <dgm:pt modelId="{07A7F243-CF11-4D58-B1B5-A3A8AF87C50E}" type="pres">
      <dgm:prSet presAssocID="{E10E39D0-FD19-4FF7-B7C4-D66FD3545299}" presName="node" presStyleLbl="node1" presStyleIdx="1" presStyleCnt="5" custScaleX="117010" custScaleY="104038" custLinFactNeighborX="19991" custLinFactNeighborY="-31106">
        <dgm:presLayoutVars>
          <dgm:bulletEnabled val="1"/>
        </dgm:presLayoutVars>
      </dgm:prSet>
      <dgm:spPr/>
    </dgm:pt>
    <dgm:pt modelId="{298E7A87-FF19-460A-8162-3D8EDB395EE6}" type="pres">
      <dgm:prSet presAssocID="{6850044D-9D40-4623-8606-94FC3E30D1B4}" presName="sibTrans" presStyleCnt="0"/>
      <dgm:spPr/>
    </dgm:pt>
    <dgm:pt modelId="{95A94EA0-E86D-4FB9-A221-7282852FE1ED}" type="pres">
      <dgm:prSet presAssocID="{F465DCAA-C1FD-4625-AA08-2F32954C9301}" presName="node" presStyleLbl="node1" presStyleIdx="2" presStyleCnt="5" custScaleX="115233" custScaleY="163209" custLinFactNeighborX="-5896" custLinFactNeighborY="-980">
        <dgm:presLayoutVars>
          <dgm:bulletEnabled val="1"/>
        </dgm:presLayoutVars>
      </dgm:prSet>
      <dgm:spPr/>
    </dgm:pt>
    <dgm:pt modelId="{3D5C2B46-4042-4571-8B4D-8F92E10E4D08}" type="pres">
      <dgm:prSet presAssocID="{17ED7FB4-34B8-4C0A-AEF8-64497C17CFE4}" presName="sibTrans" presStyleCnt="0"/>
      <dgm:spPr/>
    </dgm:pt>
    <dgm:pt modelId="{AF134FBB-38B9-4A67-93B6-4A40496B8CD3}" type="pres">
      <dgm:prSet presAssocID="{7FF9CB5D-B793-437D-BC69-1017A71F07AD}" presName="node" presStyleLbl="node1" presStyleIdx="3" presStyleCnt="5" custScaleX="115715" custScaleY="163761" custLinFactNeighborX="1063" custLinFactNeighborY="-519">
        <dgm:presLayoutVars>
          <dgm:bulletEnabled val="1"/>
        </dgm:presLayoutVars>
      </dgm:prSet>
      <dgm:spPr/>
    </dgm:pt>
    <dgm:pt modelId="{290410E3-5961-4536-ADD6-82423770BF75}" type="pres">
      <dgm:prSet presAssocID="{E074D06D-4174-491A-A4F3-F7D404E9FEF0}" presName="sibTrans" presStyleCnt="0"/>
      <dgm:spPr/>
    </dgm:pt>
    <dgm:pt modelId="{1B91F2CA-192B-4C96-8A23-427F03E78E5C}" type="pres">
      <dgm:prSet presAssocID="{E3B4BC1E-4F31-40FF-A987-7F58255107EF}" presName="node" presStyleLbl="node1" presStyleIdx="4" presStyleCnt="5" custScaleX="222948" custScaleY="42238" custLinFactNeighborY="-4419">
        <dgm:presLayoutVars>
          <dgm:bulletEnabled val="1"/>
        </dgm:presLayoutVars>
      </dgm:prSet>
      <dgm:spPr/>
    </dgm:pt>
  </dgm:ptLst>
  <dgm:cxnLst>
    <dgm:cxn modelId="{D945F513-610C-4668-AD9D-428911B5EDA4}" type="presOf" srcId="{E3B4BC1E-4F31-40FF-A987-7F58255107EF}" destId="{1B91F2CA-192B-4C96-8A23-427F03E78E5C}" srcOrd="0" destOrd="0" presId="urn:microsoft.com/office/officeart/2005/8/layout/default"/>
    <dgm:cxn modelId="{6DD12614-E631-467F-9826-20B3A4E7250F}" srcId="{30600668-9D6F-4ACC-916C-F734E86D16E6}" destId="{7FF9CB5D-B793-437D-BC69-1017A71F07AD}" srcOrd="3" destOrd="0" parTransId="{55EBA93F-C731-4DC0-AAF3-6C8A4F5C05C7}" sibTransId="{E074D06D-4174-491A-A4F3-F7D404E9FEF0}"/>
    <dgm:cxn modelId="{F6015638-EECD-46A5-954B-A65D03CC57E7}" type="presOf" srcId="{F465DCAA-C1FD-4625-AA08-2F32954C9301}" destId="{95A94EA0-E86D-4FB9-A221-7282852FE1ED}" srcOrd="0" destOrd="0" presId="urn:microsoft.com/office/officeart/2005/8/layout/default"/>
    <dgm:cxn modelId="{3D911039-35BF-425F-A4AE-7EB89CC1E37E}" type="presOf" srcId="{56B8BB94-03AB-48EF-9044-246E10D465DB}" destId="{BCFE6589-BAFC-48BB-9887-D15136319731}" srcOrd="0" destOrd="0" presId="urn:microsoft.com/office/officeart/2005/8/layout/default"/>
    <dgm:cxn modelId="{44522370-23D6-46DE-B033-26411370A0B6}" srcId="{30600668-9D6F-4ACC-916C-F734E86D16E6}" destId="{F465DCAA-C1FD-4625-AA08-2F32954C9301}" srcOrd="2" destOrd="0" parTransId="{011A0E6D-99A4-4E3F-9D61-CF3BA9D4C35C}" sibTransId="{17ED7FB4-34B8-4C0A-AEF8-64497C17CFE4}"/>
    <dgm:cxn modelId="{1A14FA9A-C971-4015-9D73-32C28C8A763A}" type="presOf" srcId="{E10E39D0-FD19-4FF7-B7C4-D66FD3545299}" destId="{07A7F243-CF11-4D58-B1B5-A3A8AF87C50E}" srcOrd="0" destOrd="0" presId="urn:microsoft.com/office/officeart/2005/8/layout/default"/>
    <dgm:cxn modelId="{645BB9AC-0B9C-4FE1-B2E0-918BB0453C16}" srcId="{30600668-9D6F-4ACC-916C-F734E86D16E6}" destId="{E10E39D0-FD19-4FF7-B7C4-D66FD3545299}" srcOrd="1" destOrd="0" parTransId="{344CBCC5-D3CC-44C0-A0AB-B86D1FFDB7D5}" sibTransId="{6850044D-9D40-4623-8606-94FC3E30D1B4}"/>
    <dgm:cxn modelId="{70D061B6-6112-445A-A4A0-279133CB8F7C}" srcId="{30600668-9D6F-4ACC-916C-F734E86D16E6}" destId="{E3B4BC1E-4F31-40FF-A987-7F58255107EF}" srcOrd="4" destOrd="0" parTransId="{809B2D55-C70A-430F-B716-282C0B9CD133}" sibTransId="{4A8A824A-4B7F-43A9-A62B-98B94C87E54C}"/>
    <dgm:cxn modelId="{F78DCDC1-DA70-4D4D-A943-1B081954782D}" type="presOf" srcId="{7FF9CB5D-B793-437D-BC69-1017A71F07AD}" destId="{AF134FBB-38B9-4A67-93B6-4A40496B8CD3}" srcOrd="0" destOrd="0" presId="urn:microsoft.com/office/officeart/2005/8/layout/default"/>
    <dgm:cxn modelId="{909BCCDA-7FD2-4BFE-AD08-A6F7683C163F}" srcId="{30600668-9D6F-4ACC-916C-F734E86D16E6}" destId="{56B8BB94-03AB-48EF-9044-246E10D465DB}" srcOrd="0" destOrd="0" parTransId="{15E0230B-19DB-450B-8E78-B3DA563D0C78}" sibTransId="{B07AA1D1-5C26-4375-A1F5-61F46C9D7AC8}"/>
    <dgm:cxn modelId="{87DEF4FD-2FBE-4E85-9821-9E38413910AC}" type="presOf" srcId="{30600668-9D6F-4ACC-916C-F734E86D16E6}" destId="{825CC3EA-A100-4213-9BFC-7767AC086AF0}" srcOrd="0" destOrd="0" presId="urn:microsoft.com/office/officeart/2005/8/layout/default"/>
    <dgm:cxn modelId="{33D97783-B977-424E-891A-072BDD63013D}" type="presParOf" srcId="{825CC3EA-A100-4213-9BFC-7767AC086AF0}" destId="{BCFE6589-BAFC-48BB-9887-D15136319731}" srcOrd="0" destOrd="0" presId="urn:microsoft.com/office/officeart/2005/8/layout/default"/>
    <dgm:cxn modelId="{902AE315-E6EC-432B-9E67-D171CF0F7CBA}" type="presParOf" srcId="{825CC3EA-A100-4213-9BFC-7767AC086AF0}" destId="{37D5BE04-E318-4B89-B91A-600008DE3A60}" srcOrd="1" destOrd="0" presId="urn:microsoft.com/office/officeart/2005/8/layout/default"/>
    <dgm:cxn modelId="{F08CC14F-2DE0-426A-B2FD-9F8BC339D61E}" type="presParOf" srcId="{825CC3EA-A100-4213-9BFC-7767AC086AF0}" destId="{07A7F243-CF11-4D58-B1B5-A3A8AF87C50E}" srcOrd="2" destOrd="0" presId="urn:microsoft.com/office/officeart/2005/8/layout/default"/>
    <dgm:cxn modelId="{3163521E-AA39-42C0-A195-CF723F481197}" type="presParOf" srcId="{825CC3EA-A100-4213-9BFC-7767AC086AF0}" destId="{298E7A87-FF19-460A-8162-3D8EDB395EE6}" srcOrd="3" destOrd="0" presId="urn:microsoft.com/office/officeart/2005/8/layout/default"/>
    <dgm:cxn modelId="{29CA6F59-1569-41A0-A6FB-62156F953BC8}" type="presParOf" srcId="{825CC3EA-A100-4213-9BFC-7767AC086AF0}" destId="{95A94EA0-E86D-4FB9-A221-7282852FE1ED}" srcOrd="4" destOrd="0" presId="urn:microsoft.com/office/officeart/2005/8/layout/default"/>
    <dgm:cxn modelId="{91D04AD0-F4A1-4D63-A6BA-BADDBB986663}" type="presParOf" srcId="{825CC3EA-A100-4213-9BFC-7767AC086AF0}" destId="{3D5C2B46-4042-4571-8B4D-8F92E10E4D08}" srcOrd="5" destOrd="0" presId="urn:microsoft.com/office/officeart/2005/8/layout/default"/>
    <dgm:cxn modelId="{4E728E4B-6DBD-40D0-9B19-CD49E29C66D0}" type="presParOf" srcId="{825CC3EA-A100-4213-9BFC-7767AC086AF0}" destId="{AF134FBB-38B9-4A67-93B6-4A40496B8CD3}" srcOrd="6" destOrd="0" presId="urn:microsoft.com/office/officeart/2005/8/layout/default"/>
    <dgm:cxn modelId="{3B427210-8C10-4092-8530-7BA7C0D80B61}" type="presParOf" srcId="{825CC3EA-A100-4213-9BFC-7767AC086AF0}" destId="{290410E3-5961-4536-ADD6-82423770BF75}" srcOrd="7" destOrd="0" presId="urn:microsoft.com/office/officeart/2005/8/layout/default"/>
    <dgm:cxn modelId="{6D2D9D0C-B12F-43C9-A578-0AB437BE8615}" type="presParOf" srcId="{825CC3EA-A100-4213-9BFC-7767AC086AF0}" destId="{1B91F2CA-192B-4C96-8A23-427F03E78E5C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9D7C13C-0090-447C-992C-2F69A08B7CC9}" type="doc">
      <dgm:prSet loTypeId="urn:microsoft.com/office/officeart/2005/8/layout/b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81D92AC-61C5-49F9-A947-E114A619BCC7}">
      <dgm:prSet custT="1"/>
      <dgm:spPr>
        <a:solidFill>
          <a:srgbClr val="99CCFF"/>
        </a:solidFill>
      </dgm:spPr>
      <dgm:t>
        <a:bodyPr/>
        <a:lstStyle/>
        <a:p>
          <a:r>
            <a:rPr lang="en-US" sz="3000" b="0" i="0" baseline="0" dirty="0">
              <a:solidFill>
                <a:schemeClr val="bg1"/>
              </a:solidFill>
            </a:rPr>
            <a:t>Neurobiology of Trauma, Attachment, and Learning</a:t>
          </a:r>
          <a:endParaRPr lang="en-US" sz="3000" dirty="0">
            <a:solidFill>
              <a:schemeClr val="bg1"/>
            </a:solidFill>
          </a:endParaRPr>
        </a:p>
      </dgm:t>
    </dgm:pt>
    <dgm:pt modelId="{EFBDFADC-AB99-4CBC-8DD1-E68149611D6E}" type="parTrans" cxnId="{2A6EAA60-071A-4BD4-A617-BAF4D2EA3136}">
      <dgm:prSet/>
      <dgm:spPr/>
      <dgm:t>
        <a:bodyPr/>
        <a:lstStyle/>
        <a:p>
          <a:endParaRPr lang="en-US"/>
        </a:p>
      </dgm:t>
    </dgm:pt>
    <dgm:pt modelId="{030DF94A-B388-4D0D-B311-50DD891C7C41}" type="sibTrans" cxnId="{2A6EAA60-071A-4BD4-A617-BAF4D2EA3136}">
      <dgm:prSet/>
      <dgm:spPr>
        <a:solidFill>
          <a:srgbClr val="F6CEAD"/>
        </a:solidFill>
      </dgm:spPr>
      <dgm:t>
        <a:bodyPr/>
        <a:lstStyle/>
        <a:p>
          <a:endParaRPr lang="en-US"/>
        </a:p>
      </dgm:t>
    </dgm:pt>
    <dgm:pt modelId="{8500AF8F-3B66-41BC-8EFB-C3B36DF51447}">
      <dgm:prSet custT="1"/>
      <dgm:spPr>
        <a:solidFill>
          <a:srgbClr val="99CCFF"/>
        </a:solidFill>
      </dgm:spPr>
      <dgm:t>
        <a:bodyPr/>
        <a:lstStyle/>
        <a:p>
          <a:r>
            <a:rPr lang="en-US" sz="3000" b="0" i="0" baseline="0" dirty="0">
              <a:solidFill>
                <a:schemeClr val="bg1"/>
              </a:solidFill>
            </a:rPr>
            <a:t>Epigenetics</a:t>
          </a:r>
          <a:endParaRPr lang="en-US" sz="3000" dirty="0">
            <a:solidFill>
              <a:schemeClr val="bg1"/>
            </a:solidFill>
          </a:endParaRPr>
        </a:p>
      </dgm:t>
    </dgm:pt>
    <dgm:pt modelId="{C22E2B73-6DB9-4E69-A321-AE09E0DA8BF1}" type="parTrans" cxnId="{68A06CC6-0941-43E5-893C-E74E796399EE}">
      <dgm:prSet/>
      <dgm:spPr/>
      <dgm:t>
        <a:bodyPr/>
        <a:lstStyle/>
        <a:p>
          <a:endParaRPr lang="en-US"/>
        </a:p>
      </dgm:t>
    </dgm:pt>
    <dgm:pt modelId="{8772F43E-D9EE-406B-8128-0CDBA2A750D9}" type="sibTrans" cxnId="{68A06CC6-0941-43E5-893C-E74E796399EE}">
      <dgm:prSet/>
      <dgm:spPr/>
      <dgm:t>
        <a:bodyPr/>
        <a:lstStyle/>
        <a:p>
          <a:endParaRPr lang="en-US"/>
        </a:p>
      </dgm:t>
    </dgm:pt>
    <dgm:pt modelId="{DE6464CE-9AEF-441D-8AE6-BE962F638207}">
      <dgm:prSet custT="1"/>
      <dgm:spPr>
        <a:solidFill>
          <a:srgbClr val="99CCFF"/>
        </a:solidFill>
      </dgm:spPr>
      <dgm:t>
        <a:bodyPr/>
        <a:lstStyle/>
        <a:p>
          <a:r>
            <a:rPr lang="en-US" sz="3000" b="0" i="0" baseline="0" dirty="0">
              <a:solidFill>
                <a:schemeClr val="bg1"/>
              </a:solidFill>
            </a:rPr>
            <a:t>Culturally Responsive Teaching </a:t>
          </a:r>
          <a:endParaRPr lang="en-US" sz="3000" dirty="0">
            <a:solidFill>
              <a:schemeClr val="bg1"/>
            </a:solidFill>
          </a:endParaRPr>
        </a:p>
      </dgm:t>
    </dgm:pt>
    <dgm:pt modelId="{D1ABD561-9DAD-4E2A-8478-B880690F7A41}" type="parTrans" cxnId="{443C2253-624C-436A-AF78-31D9F787C754}">
      <dgm:prSet/>
      <dgm:spPr/>
      <dgm:t>
        <a:bodyPr/>
        <a:lstStyle/>
        <a:p>
          <a:endParaRPr lang="en-US"/>
        </a:p>
      </dgm:t>
    </dgm:pt>
    <dgm:pt modelId="{5F7D5B9F-B7E4-4BB0-A56A-B0E1874DE3BC}" type="sibTrans" cxnId="{443C2253-624C-436A-AF78-31D9F787C754}">
      <dgm:prSet/>
      <dgm:spPr/>
      <dgm:t>
        <a:bodyPr/>
        <a:lstStyle/>
        <a:p>
          <a:endParaRPr lang="en-US"/>
        </a:p>
      </dgm:t>
    </dgm:pt>
    <dgm:pt modelId="{E8561EF8-D8A5-402A-9C59-C482F27EA646}">
      <dgm:prSet custT="1"/>
      <dgm:spPr>
        <a:solidFill>
          <a:srgbClr val="99CCFF"/>
        </a:solidFill>
      </dgm:spPr>
      <dgm:t>
        <a:bodyPr/>
        <a:lstStyle/>
        <a:p>
          <a:r>
            <a:rPr lang="en-US" sz="3000" b="0" i="0" baseline="0" dirty="0">
              <a:solidFill>
                <a:schemeClr val="bg1"/>
              </a:solidFill>
            </a:rPr>
            <a:t>Social Justice &amp; Equity Practices</a:t>
          </a:r>
          <a:endParaRPr lang="en-US" sz="3000" dirty="0">
            <a:solidFill>
              <a:schemeClr val="bg1"/>
            </a:solidFill>
          </a:endParaRPr>
        </a:p>
      </dgm:t>
    </dgm:pt>
    <dgm:pt modelId="{72C96161-1527-44CC-A5AF-11B2C0EAD484}" type="parTrans" cxnId="{EC8AFBC0-4B04-4FCE-BC7C-3B2D11FFCFE9}">
      <dgm:prSet/>
      <dgm:spPr/>
      <dgm:t>
        <a:bodyPr/>
        <a:lstStyle/>
        <a:p>
          <a:endParaRPr lang="en-US"/>
        </a:p>
      </dgm:t>
    </dgm:pt>
    <dgm:pt modelId="{8330EE99-962B-43B3-80CD-1F1CEAF9BD9B}" type="sibTrans" cxnId="{EC8AFBC0-4B04-4FCE-BC7C-3B2D11FFCFE9}">
      <dgm:prSet/>
      <dgm:spPr/>
      <dgm:t>
        <a:bodyPr/>
        <a:lstStyle/>
        <a:p>
          <a:endParaRPr lang="en-US"/>
        </a:p>
      </dgm:t>
    </dgm:pt>
    <dgm:pt modelId="{A460AFAF-206E-4426-9DD8-9CABA5B5D4B1}">
      <dgm:prSet custT="1"/>
      <dgm:spPr>
        <a:solidFill>
          <a:srgbClr val="99CCFF"/>
        </a:solidFill>
      </dgm:spPr>
      <dgm:t>
        <a:bodyPr/>
        <a:lstStyle/>
        <a:p>
          <a:r>
            <a:rPr lang="en-US" sz="3000" b="0" i="0" baseline="0" dirty="0">
              <a:solidFill>
                <a:schemeClr val="bg1"/>
              </a:solidFill>
            </a:rPr>
            <a:t>Restorative Justice Practices</a:t>
          </a:r>
          <a:endParaRPr lang="en-US" sz="3000" dirty="0">
            <a:solidFill>
              <a:schemeClr val="bg1"/>
            </a:solidFill>
          </a:endParaRPr>
        </a:p>
      </dgm:t>
    </dgm:pt>
    <dgm:pt modelId="{6D4F0555-76CD-4AC0-AF69-FC9AD29E0D1E}" type="parTrans" cxnId="{C26F7B03-BD5F-4419-A5FD-91831A61211E}">
      <dgm:prSet/>
      <dgm:spPr/>
      <dgm:t>
        <a:bodyPr/>
        <a:lstStyle/>
        <a:p>
          <a:endParaRPr lang="en-US"/>
        </a:p>
      </dgm:t>
    </dgm:pt>
    <dgm:pt modelId="{124287B2-660F-473F-8176-6251AF2E7CA3}" type="sibTrans" cxnId="{C26F7B03-BD5F-4419-A5FD-91831A61211E}">
      <dgm:prSet/>
      <dgm:spPr/>
      <dgm:t>
        <a:bodyPr/>
        <a:lstStyle/>
        <a:p>
          <a:endParaRPr lang="en-US"/>
        </a:p>
      </dgm:t>
    </dgm:pt>
    <dgm:pt modelId="{E5BABC35-8E6B-4870-B632-EB59CB138C61}" type="pres">
      <dgm:prSet presAssocID="{79D7C13C-0090-447C-992C-2F69A08B7CC9}" presName="Name0" presStyleCnt="0">
        <dgm:presLayoutVars>
          <dgm:dir/>
          <dgm:resizeHandles/>
        </dgm:presLayoutVars>
      </dgm:prSet>
      <dgm:spPr/>
    </dgm:pt>
    <dgm:pt modelId="{6F8C3DBB-A51E-428F-8AE7-51CDB0C1E473}" type="pres">
      <dgm:prSet presAssocID="{381D92AC-61C5-49F9-A947-E114A619BCC7}" presName="compNode" presStyleCnt="0"/>
      <dgm:spPr/>
    </dgm:pt>
    <dgm:pt modelId="{1D75B3EC-3601-4FC2-8986-56A7BF0D0281}" type="pres">
      <dgm:prSet presAssocID="{381D92AC-61C5-49F9-A947-E114A619BCC7}" presName="dummyConnPt" presStyleCnt="0"/>
      <dgm:spPr/>
    </dgm:pt>
    <dgm:pt modelId="{47070F2E-9CC6-46A1-9B70-501F5B2B029D}" type="pres">
      <dgm:prSet presAssocID="{381D92AC-61C5-49F9-A947-E114A619BCC7}" presName="node" presStyleLbl="node1" presStyleIdx="0" presStyleCnt="5" custScaleX="152830" custScaleY="209540" custLinFactNeighborX="21628" custLinFactNeighborY="-20460">
        <dgm:presLayoutVars>
          <dgm:bulletEnabled val="1"/>
        </dgm:presLayoutVars>
      </dgm:prSet>
      <dgm:spPr/>
    </dgm:pt>
    <dgm:pt modelId="{8989DFDE-2177-454F-9206-6A41E949DB70}" type="pres">
      <dgm:prSet presAssocID="{030DF94A-B388-4D0D-B311-50DD891C7C41}" presName="sibTrans" presStyleLbl="bgSibTrans2D1" presStyleIdx="0" presStyleCnt="4" custAng="21370976"/>
      <dgm:spPr/>
    </dgm:pt>
    <dgm:pt modelId="{847B4A2E-9CE6-4634-9B16-2BD3F954F592}" type="pres">
      <dgm:prSet presAssocID="{8500AF8F-3B66-41BC-8EFB-C3B36DF51447}" presName="compNode" presStyleCnt="0"/>
      <dgm:spPr/>
    </dgm:pt>
    <dgm:pt modelId="{4716B89A-1F16-48DE-9C8B-F44BB472645F}" type="pres">
      <dgm:prSet presAssocID="{8500AF8F-3B66-41BC-8EFB-C3B36DF51447}" presName="dummyConnPt" presStyleCnt="0"/>
      <dgm:spPr/>
    </dgm:pt>
    <dgm:pt modelId="{991866C5-4A1C-44F8-B538-68877FEE3433}" type="pres">
      <dgm:prSet presAssocID="{8500AF8F-3B66-41BC-8EFB-C3B36DF51447}" presName="node" presStyleLbl="node1" presStyleIdx="1" presStyleCnt="5" custScaleX="137888" custLinFactNeighborX="-7657" custLinFactNeighborY="-6391">
        <dgm:presLayoutVars>
          <dgm:bulletEnabled val="1"/>
        </dgm:presLayoutVars>
      </dgm:prSet>
      <dgm:spPr/>
    </dgm:pt>
    <dgm:pt modelId="{E77D9C13-A152-4F2B-B473-4A28A77D97A7}" type="pres">
      <dgm:prSet presAssocID="{8772F43E-D9EE-406B-8128-0CDBA2A750D9}" presName="sibTrans" presStyleLbl="bgSibTrans2D1" presStyleIdx="1" presStyleCnt="4" custAng="21594124"/>
      <dgm:spPr/>
    </dgm:pt>
    <dgm:pt modelId="{61813E0D-17CF-4A2F-91C8-C733C205E253}" type="pres">
      <dgm:prSet presAssocID="{DE6464CE-9AEF-441D-8AE6-BE962F638207}" presName="compNode" presStyleCnt="0"/>
      <dgm:spPr/>
    </dgm:pt>
    <dgm:pt modelId="{4F9818C6-4617-4093-A542-EA23C0F710A4}" type="pres">
      <dgm:prSet presAssocID="{DE6464CE-9AEF-441D-8AE6-BE962F638207}" presName="dummyConnPt" presStyleCnt="0"/>
      <dgm:spPr/>
    </dgm:pt>
    <dgm:pt modelId="{645F3338-0C34-4153-8D17-2455B3D90EDE}" type="pres">
      <dgm:prSet presAssocID="{DE6464CE-9AEF-441D-8AE6-BE962F638207}" presName="node" presStyleLbl="node1" presStyleIdx="2" presStyleCnt="5" custScaleX="129687" custScaleY="151942" custLinFactNeighborX="-7831" custLinFactNeighborY="23656">
        <dgm:presLayoutVars>
          <dgm:bulletEnabled val="1"/>
        </dgm:presLayoutVars>
      </dgm:prSet>
      <dgm:spPr/>
    </dgm:pt>
    <dgm:pt modelId="{9ED1BE76-61AE-46EA-998C-73EAB3666D19}" type="pres">
      <dgm:prSet presAssocID="{5F7D5B9F-B7E4-4BB0-A56A-B0E1874DE3BC}" presName="sibTrans" presStyleLbl="bgSibTrans2D1" presStyleIdx="2" presStyleCnt="4" custAng="42343" custLinFactNeighborY="11434"/>
      <dgm:spPr/>
    </dgm:pt>
    <dgm:pt modelId="{04803576-04E8-4DAB-BC4B-8AD5AB6A2BC3}" type="pres">
      <dgm:prSet presAssocID="{E8561EF8-D8A5-402A-9C59-C482F27EA646}" presName="compNode" presStyleCnt="0"/>
      <dgm:spPr/>
    </dgm:pt>
    <dgm:pt modelId="{A95489D8-5CF9-4F9F-867D-0BA0C065EEB8}" type="pres">
      <dgm:prSet presAssocID="{E8561EF8-D8A5-402A-9C59-C482F27EA646}" presName="dummyConnPt" presStyleCnt="0"/>
      <dgm:spPr/>
    </dgm:pt>
    <dgm:pt modelId="{3BA6401B-C74A-4265-8C2F-ED886A15BB12}" type="pres">
      <dgm:prSet presAssocID="{E8561EF8-D8A5-402A-9C59-C482F27EA646}" presName="node" presStyleLbl="node1" presStyleIdx="3" presStyleCnt="5" custScaleX="175469" custScaleY="161957" custLinFactNeighborX="4361" custLinFactNeighborY="45949">
        <dgm:presLayoutVars>
          <dgm:bulletEnabled val="1"/>
        </dgm:presLayoutVars>
      </dgm:prSet>
      <dgm:spPr/>
    </dgm:pt>
    <dgm:pt modelId="{151B3E16-37A7-42DE-8003-F012A39E35DB}" type="pres">
      <dgm:prSet presAssocID="{8330EE99-962B-43B3-80CD-1F1CEAF9BD9B}" presName="sibTrans" presStyleLbl="bgSibTrans2D1" presStyleIdx="3" presStyleCnt="4" custAng="21443715"/>
      <dgm:spPr/>
    </dgm:pt>
    <dgm:pt modelId="{98C33EEF-2850-4431-8B77-79F389FB106C}" type="pres">
      <dgm:prSet presAssocID="{A460AFAF-206E-4426-9DD8-9CABA5B5D4B1}" presName="compNode" presStyleCnt="0"/>
      <dgm:spPr/>
    </dgm:pt>
    <dgm:pt modelId="{DA72839D-7F65-418E-A792-F006BF8306BD}" type="pres">
      <dgm:prSet presAssocID="{A460AFAF-206E-4426-9DD8-9CABA5B5D4B1}" presName="dummyConnPt" presStyleCnt="0"/>
      <dgm:spPr/>
    </dgm:pt>
    <dgm:pt modelId="{B143D358-D049-481E-A256-F2259381EFB7}" type="pres">
      <dgm:prSet presAssocID="{A460AFAF-206E-4426-9DD8-9CABA5B5D4B1}" presName="node" presStyleLbl="node1" presStyleIdx="4" presStyleCnt="5" custScaleX="143014" custScaleY="149494" custLinFactNeighborX="5845" custLinFactNeighborY="9743">
        <dgm:presLayoutVars>
          <dgm:bulletEnabled val="1"/>
        </dgm:presLayoutVars>
      </dgm:prSet>
      <dgm:spPr/>
    </dgm:pt>
  </dgm:ptLst>
  <dgm:cxnLst>
    <dgm:cxn modelId="{C26F7B03-BD5F-4419-A5FD-91831A61211E}" srcId="{79D7C13C-0090-447C-992C-2F69A08B7CC9}" destId="{A460AFAF-206E-4426-9DD8-9CABA5B5D4B1}" srcOrd="4" destOrd="0" parTransId="{6D4F0555-76CD-4AC0-AF69-FC9AD29E0D1E}" sibTransId="{124287B2-660F-473F-8176-6251AF2E7CA3}"/>
    <dgm:cxn modelId="{2B054E08-0442-4255-910F-F0B0117E1775}" type="presOf" srcId="{8330EE99-962B-43B3-80CD-1F1CEAF9BD9B}" destId="{151B3E16-37A7-42DE-8003-F012A39E35DB}" srcOrd="0" destOrd="0" presId="urn:microsoft.com/office/officeart/2005/8/layout/bProcess4"/>
    <dgm:cxn modelId="{5554EC22-4604-41B9-8EEA-6F9A93CC28FD}" type="presOf" srcId="{8772F43E-D9EE-406B-8128-0CDBA2A750D9}" destId="{E77D9C13-A152-4F2B-B473-4A28A77D97A7}" srcOrd="0" destOrd="0" presId="urn:microsoft.com/office/officeart/2005/8/layout/bProcess4"/>
    <dgm:cxn modelId="{9B7E3732-75B7-415E-ADC8-EDCEE18FC844}" type="presOf" srcId="{E8561EF8-D8A5-402A-9C59-C482F27EA646}" destId="{3BA6401B-C74A-4265-8C2F-ED886A15BB12}" srcOrd="0" destOrd="0" presId="urn:microsoft.com/office/officeart/2005/8/layout/bProcess4"/>
    <dgm:cxn modelId="{2A6EAA60-071A-4BD4-A617-BAF4D2EA3136}" srcId="{79D7C13C-0090-447C-992C-2F69A08B7CC9}" destId="{381D92AC-61C5-49F9-A947-E114A619BCC7}" srcOrd="0" destOrd="0" parTransId="{EFBDFADC-AB99-4CBC-8DD1-E68149611D6E}" sibTransId="{030DF94A-B388-4D0D-B311-50DD891C7C41}"/>
    <dgm:cxn modelId="{443C2253-624C-436A-AF78-31D9F787C754}" srcId="{79D7C13C-0090-447C-992C-2F69A08B7CC9}" destId="{DE6464CE-9AEF-441D-8AE6-BE962F638207}" srcOrd="2" destOrd="0" parTransId="{D1ABD561-9DAD-4E2A-8478-B880690F7A41}" sibTransId="{5F7D5B9F-B7E4-4BB0-A56A-B0E1874DE3BC}"/>
    <dgm:cxn modelId="{5E9B4F80-8C95-4780-9AD0-4C408E3E3BBF}" type="presOf" srcId="{381D92AC-61C5-49F9-A947-E114A619BCC7}" destId="{47070F2E-9CC6-46A1-9B70-501F5B2B029D}" srcOrd="0" destOrd="0" presId="urn:microsoft.com/office/officeart/2005/8/layout/bProcess4"/>
    <dgm:cxn modelId="{F122A497-0CF0-47AE-8E5F-186EBE2C294F}" type="presOf" srcId="{A460AFAF-206E-4426-9DD8-9CABA5B5D4B1}" destId="{B143D358-D049-481E-A256-F2259381EFB7}" srcOrd="0" destOrd="0" presId="urn:microsoft.com/office/officeart/2005/8/layout/bProcess4"/>
    <dgm:cxn modelId="{0E65AD9E-9D5F-46C3-8149-9F9EEB9EB6FD}" type="presOf" srcId="{030DF94A-B388-4D0D-B311-50DD891C7C41}" destId="{8989DFDE-2177-454F-9206-6A41E949DB70}" srcOrd="0" destOrd="0" presId="urn:microsoft.com/office/officeart/2005/8/layout/bProcess4"/>
    <dgm:cxn modelId="{EA1200BD-DF1E-4591-990A-F4932498871C}" type="presOf" srcId="{8500AF8F-3B66-41BC-8EFB-C3B36DF51447}" destId="{991866C5-4A1C-44F8-B538-68877FEE3433}" srcOrd="0" destOrd="0" presId="urn:microsoft.com/office/officeart/2005/8/layout/bProcess4"/>
    <dgm:cxn modelId="{EC8AFBC0-4B04-4FCE-BC7C-3B2D11FFCFE9}" srcId="{79D7C13C-0090-447C-992C-2F69A08B7CC9}" destId="{E8561EF8-D8A5-402A-9C59-C482F27EA646}" srcOrd="3" destOrd="0" parTransId="{72C96161-1527-44CC-A5AF-11B2C0EAD484}" sibTransId="{8330EE99-962B-43B3-80CD-1F1CEAF9BD9B}"/>
    <dgm:cxn modelId="{68A06CC6-0941-43E5-893C-E74E796399EE}" srcId="{79D7C13C-0090-447C-992C-2F69A08B7CC9}" destId="{8500AF8F-3B66-41BC-8EFB-C3B36DF51447}" srcOrd="1" destOrd="0" parTransId="{C22E2B73-6DB9-4E69-A321-AE09E0DA8BF1}" sibTransId="{8772F43E-D9EE-406B-8128-0CDBA2A750D9}"/>
    <dgm:cxn modelId="{C8DFE8E0-3B5C-4C4D-BD7F-2D8F93B75F64}" type="presOf" srcId="{5F7D5B9F-B7E4-4BB0-A56A-B0E1874DE3BC}" destId="{9ED1BE76-61AE-46EA-998C-73EAB3666D19}" srcOrd="0" destOrd="0" presId="urn:microsoft.com/office/officeart/2005/8/layout/bProcess4"/>
    <dgm:cxn modelId="{3C7B8EE3-525A-430A-9E37-4D0B57B09422}" type="presOf" srcId="{DE6464CE-9AEF-441D-8AE6-BE962F638207}" destId="{645F3338-0C34-4153-8D17-2455B3D90EDE}" srcOrd="0" destOrd="0" presId="urn:microsoft.com/office/officeart/2005/8/layout/bProcess4"/>
    <dgm:cxn modelId="{732FCEEA-1301-4FFE-9164-FD2DB5B673EF}" type="presOf" srcId="{79D7C13C-0090-447C-992C-2F69A08B7CC9}" destId="{E5BABC35-8E6B-4870-B632-EB59CB138C61}" srcOrd="0" destOrd="0" presId="urn:microsoft.com/office/officeart/2005/8/layout/bProcess4"/>
    <dgm:cxn modelId="{88128CD0-F4C4-45C2-851C-D50D9F34EFA0}" type="presParOf" srcId="{E5BABC35-8E6B-4870-B632-EB59CB138C61}" destId="{6F8C3DBB-A51E-428F-8AE7-51CDB0C1E473}" srcOrd="0" destOrd="0" presId="urn:microsoft.com/office/officeart/2005/8/layout/bProcess4"/>
    <dgm:cxn modelId="{B3645B6F-B97F-4437-B935-16A30D695A4C}" type="presParOf" srcId="{6F8C3DBB-A51E-428F-8AE7-51CDB0C1E473}" destId="{1D75B3EC-3601-4FC2-8986-56A7BF0D0281}" srcOrd="0" destOrd="0" presId="urn:microsoft.com/office/officeart/2005/8/layout/bProcess4"/>
    <dgm:cxn modelId="{EF4F0C72-2651-4F18-B92E-15704F6DFB4F}" type="presParOf" srcId="{6F8C3DBB-A51E-428F-8AE7-51CDB0C1E473}" destId="{47070F2E-9CC6-46A1-9B70-501F5B2B029D}" srcOrd="1" destOrd="0" presId="urn:microsoft.com/office/officeart/2005/8/layout/bProcess4"/>
    <dgm:cxn modelId="{892C436A-D983-43A4-B1D3-24D1CFAA5AEE}" type="presParOf" srcId="{E5BABC35-8E6B-4870-B632-EB59CB138C61}" destId="{8989DFDE-2177-454F-9206-6A41E949DB70}" srcOrd="1" destOrd="0" presId="urn:microsoft.com/office/officeart/2005/8/layout/bProcess4"/>
    <dgm:cxn modelId="{CEEDFF41-8805-47E1-8E04-FD976429E5E7}" type="presParOf" srcId="{E5BABC35-8E6B-4870-B632-EB59CB138C61}" destId="{847B4A2E-9CE6-4634-9B16-2BD3F954F592}" srcOrd="2" destOrd="0" presId="urn:microsoft.com/office/officeart/2005/8/layout/bProcess4"/>
    <dgm:cxn modelId="{E522A957-60CC-4937-A77C-BABE24186E7B}" type="presParOf" srcId="{847B4A2E-9CE6-4634-9B16-2BD3F954F592}" destId="{4716B89A-1F16-48DE-9C8B-F44BB472645F}" srcOrd="0" destOrd="0" presId="urn:microsoft.com/office/officeart/2005/8/layout/bProcess4"/>
    <dgm:cxn modelId="{ACBDB0F1-B09E-4D86-B8A3-08952CF1C877}" type="presParOf" srcId="{847B4A2E-9CE6-4634-9B16-2BD3F954F592}" destId="{991866C5-4A1C-44F8-B538-68877FEE3433}" srcOrd="1" destOrd="0" presId="urn:microsoft.com/office/officeart/2005/8/layout/bProcess4"/>
    <dgm:cxn modelId="{4718533F-8A04-4F80-9BD1-29B1C81CAA41}" type="presParOf" srcId="{E5BABC35-8E6B-4870-B632-EB59CB138C61}" destId="{E77D9C13-A152-4F2B-B473-4A28A77D97A7}" srcOrd="3" destOrd="0" presId="urn:microsoft.com/office/officeart/2005/8/layout/bProcess4"/>
    <dgm:cxn modelId="{EC39760B-6AFC-40EA-A1CF-4FF8CDB20594}" type="presParOf" srcId="{E5BABC35-8E6B-4870-B632-EB59CB138C61}" destId="{61813E0D-17CF-4A2F-91C8-C733C205E253}" srcOrd="4" destOrd="0" presId="urn:microsoft.com/office/officeart/2005/8/layout/bProcess4"/>
    <dgm:cxn modelId="{D8695DF1-24DE-4050-96EA-A05320E30357}" type="presParOf" srcId="{61813E0D-17CF-4A2F-91C8-C733C205E253}" destId="{4F9818C6-4617-4093-A542-EA23C0F710A4}" srcOrd="0" destOrd="0" presId="urn:microsoft.com/office/officeart/2005/8/layout/bProcess4"/>
    <dgm:cxn modelId="{81104D01-0822-4D75-913B-848BD82EB5D5}" type="presParOf" srcId="{61813E0D-17CF-4A2F-91C8-C733C205E253}" destId="{645F3338-0C34-4153-8D17-2455B3D90EDE}" srcOrd="1" destOrd="0" presId="urn:microsoft.com/office/officeart/2005/8/layout/bProcess4"/>
    <dgm:cxn modelId="{FDD992D3-33E2-466A-A968-6C776E93182B}" type="presParOf" srcId="{E5BABC35-8E6B-4870-B632-EB59CB138C61}" destId="{9ED1BE76-61AE-46EA-998C-73EAB3666D19}" srcOrd="5" destOrd="0" presId="urn:microsoft.com/office/officeart/2005/8/layout/bProcess4"/>
    <dgm:cxn modelId="{880976A5-5407-47DA-9B0F-406320046FC7}" type="presParOf" srcId="{E5BABC35-8E6B-4870-B632-EB59CB138C61}" destId="{04803576-04E8-4DAB-BC4B-8AD5AB6A2BC3}" srcOrd="6" destOrd="0" presId="urn:microsoft.com/office/officeart/2005/8/layout/bProcess4"/>
    <dgm:cxn modelId="{193DDF8B-106E-44E4-8660-3E075203282E}" type="presParOf" srcId="{04803576-04E8-4DAB-BC4B-8AD5AB6A2BC3}" destId="{A95489D8-5CF9-4F9F-867D-0BA0C065EEB8}" srcOrd="0" destOrd="0" presId="urn:microsoft.com/office/officeart/2005/8/layout/bProcess4"/>
    <dgm:cxn modelId="{5645B9BA-2046-42E7-AB64-20A228B6E753}" type="presParOf" srcId="{04803576-04E8-4DAB-BC4B-8AD5AB6A2BC3}" destId="{3BA6401B-C74A-4265-8C2F-ED886A15BB12}" srcOrd="1" destOrd="0" presId="urn:microsoft.com/office/officeart/2005/8/layout/bProcess4"/>
    <dgm:cxn modelId="{625CBF68-44B9-4F8C-9E75-B237F7AD238E}" type="presParOf" srcId="{E5BABC35-8E6B-4870-B632-EB59CB138C61}" destId="{151B3E16-37A7-42DE-8003-F012A39E35DB}" srcOrd="7" destOrd="0" presId="urn:microsoft.com/office/officeart/2005/8/layout/bProcess4"/>
    <dgm:cxn modelId="{5EFACCE2-97D1-44D0-9D11-F159D6970425}" type="presParOf" srcId="{E5BABC35-8E6B-4870-B632-EB59CB138C61}" destId="{98C33EEF-2850-4431-8B77-79F389FB106C}" srcOrd="8" destOrd="0" presId="urn:microsoft.com/office/officeart/2005/8/layout/bProcess4"/>
    <dgm:cxn modelId="{E850A863-580B-41D4-96E7-95C73C6D2FBC}" type="presParOf" srcId="{98C33EEF-2850-4431-8B77-79F389FB106C}" destId="{DA72839D-7F65-418E-A792-F006BF8306BD}" srcOrd="0" destOrd="0" presId="urn:microsoft.com/office/officeart/2005/8/layout/bProcess4"/>
    <dgm:cxn modelId="{9BB96B9F-DC89-44F4-9014-27781A186B4E}" type="presParOf" srcId="{98C33EEF-2850-4431-8B77-79F389FB106C}" destId="{B143D358-D049-481E-A256-F2259381EFB7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D4C0C3D-E1DB-41E4-BBB7-C0FA787A107F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E2A12DA-EE16-42D7-BA5D-ACCCCF7D1363}">
      <dgm:prSet custT="1"/>
      <dgm:spPr>
        <a:solidFill>
          <a:srgbClr val="CCCCFF"/>
        </a:solidFill>
      </dgm:spPr>
      <dgm:t>
        <a:bodyPr/>
        <a:lstStyle/>
        <a:p>
          <a:r>
            <a:rPr lang="en-US" sz="3200" b="1" dirty="0">
              <a:solidFill>
                <a:schemeClr val="bg1"/>
              </a:solidFill>
            </a:rPr>
            <a:t>Developmental Neurobiology</a:t>
          </a:r>
        </a:p>
      </dgm:t>
    </dgm:pt>
    <dgm:pt modelId="{4E64E67E-72BE-4571-B816-5E1B7AFB18F2}" type="parTrans" cxnId="{9EDAB496-44AE-4FF5-A38E-2D56E3450D13}">
      <dgm:prSet/>
      <dgm:spPr/>
      <dgm:t>
        <a:bodyPr/>
        <a:lstStyle/>
        <a:p>
          <a:endParaRPr lang="en-US"/>
        </a:p>
      </dgm:t>
    </dgm:pt>
    <dgm:pt modelId="{D26BBA53-70B6-4BB4-B3BA-0C4CBD19ACAE}" type="sibTrans" cxnId="{9EDAB496-44AE-4FF5-A38E-2D56E3450D13}">
      <dgm:prSet/>
      <dgm:spPr/>
      <dgm:t>
        <a:bodyPr/>
        <a:lstStyle/>
        <a:p>
          <a:endParaRPr lang="en-US"/>
        </a:p>
      </dgm:t>
    </dgm:pt>
    <dgm:pt modelId="{35C14454-31D3-447B-BEEB-C9035617F671}">
      <dgm:prSet custT="1"/>
      <dgm:spPr>
        <a:solidFill>
          <a:srgbClr val="CCCCFF"/>
        </a:solidFill>
      </dgm:spPr>
      <dgm:t>
        <a:bodyPr/>
        <a:lstStyle/>
        <a:p>
          <a:r>
            <a:rPr lang="en-US" sz="3200" b="1" dirty="0">
              <a:solidFill>
                <a:schemeClr val="bg1"/>
              </a:solidFill>
            </a:rPr>
            <a:t>Developmental Psychology</a:t>
          </a:r>
        </a:p>
      </dgm:t>
    </dgm:pt>
    <dgm:pt modelId="{36E61150-D4BC-4043-8B2F-2B55A9253925}" type="parTrans" cxnId="{E9ABEAD6-80ED-45CF-947A-C64A7C49D142}">
      <dgm:prSet/>
      <dgm:spPr/>
      <dgm:t>
        <a:bodyPr/>
        <a:lstStyle/>
        <a:p>
          <a:endParaRPr lang="en-US"/>
        </a:p>
      </dgm:t>
    </dgm:pt>
    <dgm:pt modelId="{C7144572-54F7-4EE8-B940-E1E4F2BE3957}" type="sibTrans" cxnId="{E9ABEAD6-80ED-45CF-947A-C64A7C49D142}">
      <dgm:prSet/>
      <dgm:spPr/>
      <dgm:t>
        <a:bodyPr/>
        <a:lstStyle/>
        <a:p>
          <a:endParaRPr lang="en-US"/>
        </a:p>
      </dgm:t>
    </dgm:pt>
    <dgm:pt modelId="{0712F409-B9BC-4AE3-BF86-2A5864101B75}">
      <dgm:prSet custT="1"/>
      <dgm:spPr>
        <a:solidFill>
          <a:srgbClr val="FFFFCC"/>
        </a:solidFill>
      </dgm:spPr>
      <dgm:t>
        <a:bodyPr/>
        <a:lstStyle/>
        <a:p>
          <a:r>
            <a:rPr lang="en-US" sz="3200" b="1" dirty="0">
              <a:solidFill>
                <a:schemeClr val="bg1"/>
              </a:solidFill>
            </a:rPr>
            <a:t>Resilience Research</a:t>
          </a:r>
        </a:p>
      </dgm:t>
    </dgm:pt>
    <dgm:pt modelId="{38B0B82E-CA3F-40BA-9A09-5FDF7EC16751}" type="parTrans" cxnId="{1E10595F-3DCA-426E-BD4A-07834AD0B2CD}">
      <dgm:prSet/>
      <dgm:spPr/>
      <dgm:t>
        <a:bodyPr/>
        <a:lstStyle/>
        <a:p>
          <a:endParaRPr lang="en-US"/>
        </a:p>
      </dgm:t>
    </dgm:pt>
    <dgm:pt modelId="{4B87C937-7176-4066-BDCB-11A01E5ED37D}" type="sibTrans" cxnId="{1E10595F-3DCA-426E-BD4A-07834AD0B2CD}">
      <dgm:prSet/>
      <dgm:spPr/>
      <dgm:t>
        <a:bodyPr/>
        <a:lstStyle/>
        <a:p>
          <a:endParaRPr lang="en-US"/>
        </a:p>
      </dgm:t>
    </dgm:pt>
    <dgm:pt modelId="{B2A0055C-8D7A-4801-ABD4-D2FDC9D711B5}">
      <dgm:prSet custT="1"/>
      <dgm:spPr>
        <a:solidFill>
          <a:srgbClr val="CCCCFF"/>
        </a:solidFill>
      </dgm:spPr>
      <dgm:t>
        <a:bodyPr/>
        <a:lstStyle/>
        <a:p>
          <a:r>
            <a:rPr lang="en-US" sz="3200" b="1" dirty="0">
              <a:solidFill>
                <a:schemeClr val="bg1"/>
              </a:solidFill>
            </a:rPr>
            <a:t>Social-Emotional Competencies</a:t>
          </a:r>
          <a:r>
            <a:rPr lang="en-US" sz="3200" b="1" i="0" baseline="0" dirty="0">
              <a:solidFill>
                <a:schemeClr val="bg1"/>
              </a:solidFill>
            </a:rPr>
            <a:t> </a:t>
          </a:r>
          <a:endParaRPr lang="en-US" sz="3200" dirty="0">
            <a:solidFill>
              <a:schemeClr val="bg1"/>
            </a:solidFill>
          </a:endParaRPr>
        </a:p>
      </dgm:t>
    </dgm:pt>
    <dgm:pt modelId="{23731EEB-B466-4B3C-8BF5-6B237F7EF221}" type="parTrans" cxnId="{6031433A-4B4D-4387-9BA6-F8C6C01BEFE2}">
      <dgm:prSet/>
      <dgm:spPr/>
      <dgm:t>
        <a:bodyPr/>
        <a:lstStyle/>
        <a:p>
          <a:endParaRPr lang="en-US"/>
        </a:p>
      </dgm:t>
    </dgm:pt>
    <dgm:pt modelId="{ACC893B3-5436-422E-A42C-ED9D320D8050}" type="sibTrans" cxnId="{6031433A-4B4D-4387-9BA6-F8C6C01BEFE2}">
      <dgm:prSet/>
      <dgm:spPr/>
      <dgm:t>
        <a:bodyPr/>
        <a:lstStyle/>
        <a:p>
          <a:endParaRPr lang="en-US"/>
        </a:p>
      </dgm:t>
    </dgm:pt>
    <dgm:pt modelId="{D5CF6D3E-7010-4FFA-B414-100ABC668F70}">
      <dgm:prSet custT="1"/>
      <dgm:spPr>
        <a:solidFill>
          <a:srgbClr val="FFFFCC"/>
        </a:solidFill>
      </dgm:spPr>
      <dgm:t>
        <a:bodyPr/>
        <a:lstStyle/>
        <a:p>
          <a:r>
            <a:rPr lang="en-US" sz="3200" b="1" dirty="0">
              <a:solidFill>
                <a:schemeClr val="bg1"/>
              </a:solidFill>
            </a:rPr>
            <a:t>Systems Theories</a:t>
          </a:r>
        </a:p>
      </dgm:t>
    </dgm:pt>
    <dgm:pt modelId="{89AE7747-7207-4C7D-9BBB-A4C1A968EC6D}" type="sibTrans" cxnId="{D679C5DC-57FA-4E9E-BFA4-B22346B38BC6}">
      <dgm:prSet/>
      <dgm:spPr/>
      <dgm:t>
        <a:bodyPr/>
        <a:lstStyle/>
        <a:p>
          <a:endParaRPr lang="en-US"/>
        </a:p>
      </dgm:t>
    </dgm:pt>
    <dgm:pt modelId="{FD756A37-19AB-4E1B-91CF-041CD415BF3D}" type="parTrans" cxnId="{D679C5DC-57FA-4E9E-BFA4-B22346B38BC6}">
      <dgm:prSet/>
      <dgm:spPr/>
      <dgm:t>
        <a:bodyPr/>
        <a:lstStyle/>
        <a:p>
          <a:endParaRPr lang="en-US"/>
        </a:p>
      </dgm:t>
    </dgm:pt>
    <dgm:pt modelId="{21D32671-33F0-4580-9866-4021E3CD9A31}">
      <dgm:prSet custT="1"/>
      <dgm:spPr>
        <a:solidFill>
          <a:srgbClr val="CCCCFF"/>
        </a:solidFill>
      </dgm:spPr>
      <dgm:t>
        <a:bodyPr/>
        <a:lstStyle/>
        <a:p>
          <a:r>
            <a:rPr lang="en-US" sz="3200" b="1" dirty="0">
              <a:solidFill>
                <a:schemeClr val="bg1"/>
              </a:solidFill>
            </a:rPr>
            <a:t>Somatic Symptoms</a:t>
          </a:r>
        </a:p>
      </dgm:t>
    </dgm:pt>
    <dgm:pt modelId="{CCB7D077-99A8-46B6-A544-A1A93C1B45A2}" type="parTrans" cxnId="{0B04EEA6-E634-42D9-B459-914999320D27}">
      <dgm:prSet/>
      <dgm:spPr/>
      <dgm:t>
        <a:bodyPr/>
        <a:lstStyle/>
        <a:p>
          <a:endParaRPr lang="en-US"/>
        </a:p>
      </dgm:t>
    </dgm:pt>
    <dgm:pt modelId="{3E30716F-7878-4ABE-A2DE-0C95237B06F2}" type="sibTrans" cxnId="{0B04EEA6-E634-42D9-B459-914999320D27}">
      <dgm:prSet/>
      <dgm:spPr/>
      <dgm:t>
        <a:bodyPr/>
        <a:lstStyle/>
        <a:p>
          <a:endParaRPr lang="en-US"/>
        </a:p>
      </dgm:t>
    </dgm:pt>
    <dgm:pt modelId="{F129C9CE-763E-4AC2-BBAC-0CDE3BDAC42D}" type="pres">
      <dgm:prSet presAssocID="{CD4C0C3D-E1DB-41E4-BBB7-C0FA787A107F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A164BB78-E38B-46FD-905B-8D7DB9C617A9}" type="pres">
      <dgm:prSet presAssocID="{9E2A12DA-EE16-42D7-BA5D-ACCCCF7D1363}" presName="root1" presStyleCnt="0"/>
      <dgm:spPr/>
    </dgm:pt>
    <dgm:pt modelId="{31CF9477-EF3C-4092-B1A9-99D0457C7AC5}" type="pres">
      <dgm:prSet presAssocID="{9E2A12DA-EE16-42D7-BA5D-ACCCCF7D1363}" presName="LevelOneTextNode" presStyleLbl="node0" presStyleIdx="0" presStyleCnt="4" custScaleX="130438" custScaleY="113046" custLinFactNeighborX="-8772" custLinFactNeighborY="5341">
        <dgm:presLayoutVars>
          <dgm:chPref val="3"/>
        </dgm:presLayoutVars>
      </dgm:prSet>
      <dgm:spPr/>
    </dgm:pt>
    <dgm:pt modelId="{F12B25D8-D47E-432E-B8A8-951504A0B9FC}" type="pres">
      <dgm:prSet presAssocID="{9E2A12DA-EE16-42D7-BA5D-ACCCCF7D1363}" presName="level2hierChild" presStyleCnt="0"/>
      <dgm:spPr/>
    </dgm:pt>
    <dgm:pt modelId="{0A4F1D9E-1558-405D-AED4-3770EC74002B}" type="pres">
      <dgm:prSet presAssocID="{35C14454-31D3-447B-BEEB-C9035617F671}" presName="root1" presStyleCnt="0"/>
      <dgm:spPr/>
    </dgm:pt>
    <dgm:pt modelId="{80363620-4A4F-4C20-8544-B7817CADD43C}" type="pres">
      <dgm:prSet presAssocID="{35C14454-31D3-447B-BEEB-C9035617F671}" presName="LevelOneTextNode" presStyleLbl="node0" presStyleIdx="1" presStyleCnt="4" custScaleX="128436" custScaleY="111312" custLinFactNeighborX="-8164" custLinFactNeighborY="791">
        <dgm:presLayoutVars>
          <dgm:chPref val="3"/>
        </dgm:presLayoutVars>
      </dgm:prSet>
      <dgm:spPr/>
    </dgm:pt>
    <dgm:pt modelId="{E5702D7E-DC58-4BA3-8FA5-DA6BFAA7A0A3}" type="pres">
      <dgm:prSet presAssocID="{35C14454-31D3-447B-BEEB-C9035617F671}" presName="level2hierChild" presStyleCnt="0"/>
      <dgm:spPr/>
    </dgm:pt>
    <dgm:pt modelId="{96563862-AABA-4651-AE05-307835BEE0F0}" type="pres">
      <dgm:prSet presAssocID="{FD756A37-19AB-4E1B-91CF-041CD415BF3D}" presName="conn2-1" presStyleLbl="parChTrans1D2" presStyleIdx="0" presStyleCnt="2"/>
      <dgm:spPr/>
    </dgm:pt>
    <dgm:pt modelId="{E387DCFD-B3FD-4C30-B275-7F4E77A32A28}" type="pres">
      <dgm:prSet presAssocID="{FD756A37-19AB-4E1B-91CF-041CD415BF3D}" presName="connTx" presStyleLbl="parChTrans1D2" presStyleIdx="0" presStyleCnt="2"/>
      <dgm:spPr/>
    </dgm:pt>
    <dgm:pt modelId="{24E60713-59DA-4239-958B-080AEBB2AF9C}" type="pres">
      <dgm:prSet presAssocID="{D5CF6D3E-7010-4FFA-B414-100ABC668F70}" presName="root2" presStyleCnt="0"/>
      <dgm:spPr/>
    </dgm:pt>
    <dgm:pt modelId="{4C0FF369-C56A-471D-955C-475ADCDF01D8}" type="pres">
      <dgm:prSet presAssocID="{D5CF6D3E-7010-4FFA-B414-100ABC668F70}" presName="LevelTwoTextNode" presStyleLbl="node2" presStyleIdx="0" presStyleCnt="2" custScaleX="91382" custScaleY="99690" custLinFactNeighborX="-2752" custLinFactNeighborY="-18595">
        <dgm:presLayoutVars>
          <dgm:chPref val="3"/>
        </dgm:presLayoutVars>
      </dgm:prSet>
      <dgm:spPr/>
    </dgm:pt>
    <dgm:pt modelId="{A3A0677E-03AE-4987-9945-FE3A313D571B}" type="pres">
      <dgm:prSet presAssocID="{D5CF6D3E-7010-4FFA-B414-100ABC668F70}" presName="level3hierChild" presStyleCnt="0"/>
      <dgm:spPr/>
    </dgm:pt>
    <dgm:pt modelId="{E683889C-3535-4B67-807F-D75A10352968}" type="pres">
      <dgm:prSet presAssocID="{38B0B82E-CA3F-40BA-9A09-5FDF7EC16751}" presName="conn2-1" presStyleLbl="parChTrans1D2" presStyleIdx="1" presStyleCnt="2"/>
      <dgm:spPr/>
    </dgm:pt>
    <dgm:pt modelId="{BDA092E3-E8BE-424B-AE82-8093AA94D416}" type="pres">
      <dgm:prSet presAssocID="{38B0B82E-CA3F-40BA-9A09-5FDF7EC16751}" presName="connTx" presStyleLbl="parChTrans1D2" presStyleIdx="1" presStyleCnt="2"/>
      <dgm:spPr/>
    </dgm:pt>
    <dgm:pt modelId="{BB1D6E78-0AC9-4C27-9B05-D824BC0BDE3F}" type="pres">
      <dgm:prSet presAssocID="{0712F409-B9BC-4AE3-BF86-2A5864101B75}" presName="root2" presStyleCnt="0"/>
      <dgm:spPr/>
    </dgm:pt>
    <dgm:pt modelId="{BC3A23BD-2B08-41B1-8388-B724E4A5C450}" type="pres">
      <dgm:prSet presAssocID="{0712F409-B9BC-4AE3-BF86-2A5864101B75}" presName="LevelTwoTextNode" presStyleLbl="node2" presStyleIdx="1" presStyleCnt="2" custScaleX="91382" custScaleY="99690" custLinFactNeighborX="-3041" custLinFactNeighborY="5603">
        <dgm:presLayoutVars>
          <dgm:chPref val="3"/>
        </dgm:presLayoutVars>
      </dgm:prSet>
      <dgm:spPr/>
    </dgm:pt>
    <dgm:pt modelId="{009374BE-30A2-4371-B651-F91C403F2DB5}" type="pres">
      <dgm:prSet presAssocID="{0712F409-B9BC-4AE3-BF86-2A5864101B75}" presName="level3hierChild" presStyleCnt="0"/>
      <dgm:spPr/>
    </dgm:pt>
    <dgm:pt modelId="{B02C2021-219F-4DE2-8D35-D2F18E73D763}" type="pres">
      <dgm:prSet presAssocID="{B2A0055C-8D7A-4801-ABD4-D2FDC9D711B5}" presName="root1" presStyleCnt="0"/>
      <dgm:spPr/>
    </dgm:pt>
    <dgm:pt modelId="{ED8A2483-B7CC-4200-B8B7-4FAEDA42437C}" type="pres">
      <dgm:prSet presAssocID="{B2A0055C-8D7A-4801-ABD4-D2FDC9D711B5}" presName="LevelOneTextNode" presStyleLbl="node0" presStyleIdx="2" presStyleCnt="4" custScaleX="124612" custScaleY="128472" custLinFactY="21237" custLinFactNeighborX="-4399" custLinFactNeighborY="100000">
        <dgm:presLayoutVars>
          <dgm:chPref val="3"/>
        </dgm:presLayoutVars>
      </dgm:prSet>
      <dgm:spPr/>
    </dgm:pt>
    <dgm:pt modelId="{086F4749-2FA5-4A58-AC07-2E0DED2A4791}" type="pres">
      <dgm:prSet presAssocID="{B2A0055C-8D7A-4801-ABD4-D2FDC9D711B5}" presName="level2hierChild" presStyleCnt="0"/>
      <dgm:spPr/>
    </dgm:pt>
    <dgm:pt modelId="{F9544BE6-7D40-40EB-A411-33BAB012E050}" type="pres">
      <dgm:prSet presAssocID="{21D32671-33F0-4580-9866-4021E3CD9A31}" presName="root1" presStyleCnt="0"/>
      <dgm:spPr/>
    </dgm:pt>
    <dgm:pt modelId="{B61C96A5-FDF2-4BFC-BA55-E633F69E43E0}" type="pres">
      <dgm:prSet presAssocID="{21D32671-33F0-4580-9866-4021E3CD9A31}" presName="LevelOneTextNode" presStyleLbl="node0" presStyleIdx="3" presStyleCnt="4" custScaleX="127297" custScaleY="110184" custLinFactY="-46492" custLinFactNeighborX="-5737" custLinFactNeighborY="-100000">
        <dgm:presLayoutVars>
          <dgm:chPref val="3"/>
        </dgm:presLayoutVars>
      </dgm:prSet>
      <dgm:spPr/>
    </dgm:pt>
    <dgm:pt modelId="{465762C0-4216-4B40-9D35-242256135F0A}" type="pres">
      <dgm:prSet presAssocID="{21D32671-33F0-4580-9866-4021E3CD9A31}" presName="level2hierChild" presStyleCnt="0"/>
      <dgm:spPr/>
    </dgm:pt>
  </dgm:ptLst>
  <dgm:cxnLst>
    <dgm:cxn modelId="{3E19980F-B5E4-4164-9DA3-44D3A93406F0}" type="presOf" srcId="{0712F409-B9BC-4AE3-BF86-2A5864101B75}" destId="{BC3A23BD-2B08-41B1-8388-B724E4A5C450}" srcOrd="0" destOrd="0" presId="urn:microsoft.com/office/officeart/2005/8/layout/hierarchy2"/>
    <dgm:cxn modelId="{CBC9D521-4701-4150-9B73-A39B8DB24FD9}" type="presOf" srcId="{21D32671-33F0-4580-9866-4021E3CD9A31}" destId="{B61C96A5-FDF2-4BFC-BA55-E633F69E43E0}" srcOrd="0" destOrd="0" presId="urn:microsoft.com/office/officeart/2005/8/layout/hierarchy2"/>
    <dgm:cxn modelId="{5828C72D-CB73-4482-AAB0-30449846C012}" type="presOf" srcId="{38B0B82E-CA3F-40BA-9A09-5FDF7EC16751}" destId="{E683889C-3535-4B67-807F-D75A10352968}" srcOrd="0" destOrd="0" presId="urn:microsoft.com/office/officeart/2005/8/layout/hierarchy2"/>
    <dgm:cxn modelId="{6031433A-4B4D-4387-9BA6-F8C6C01BEFE2}" srcId="{CD4C0C3D-E1DB-41E4-BBB7-C0FA787A107F}" destId="{B2A0055C-8D7A-4801-ABD4-D2FDC9D711B5}" srcOrd="2" destOrd="0" parTransId="{23731EEB-B466-4B3C-8BF5-6B237F7EF221}" sibTransId="{ACC893B3-5436-422E-A42C-ED9D320D8050}"/>
    <dgm:cxn modelId="{1E10595F-3DCA-426E-BD4A-07834AD0B2CD}" srcId="{35C14454-31D3-447B-BEEB-C9035617F671}" destId="{0712F409-B9BC-4AE3-BF86-2A5864101B75}" srcOrd="1" destOrd="0" parTransId="{38B0B82E-CA3F-40BA-9A09-5FDF7EC16751}" sibTransId="{4B87C937-7176-4066-BDCB-11A01E5ED37D}"/>
    <dgm:cxn modelId="{C6231567-B4B0-454B-84CC-06CDDCE837D8}" type="presOf" srcId="{9E2A12DA-EE16-42D7-BA5D-ACCCCF7D1363}" destId="{31CF9477-EF3C-4092-B1A9-99D0457C7AC5}" srcOrd="0" destOrd="0" presId="urn:microsoft.com/office/officeart/2005/8/layout/hierarchy2"/>
    <dgm:cxn modelId="{1C49234E-DE68-4DFB-979F-E34E0BEA9DEA}" type="presOf" srcId="{D5CF6D3E-7010-4FFA-B414-100ABC668F70}" destId="{4C0FF369-C56A-471D-955C-475ADCDF01D8}" srcOrd="0" destOrd="0" presId="urn:microsoft.com/office/officeart/2005/8/layout/hierarchy2"/>
    <dgm:cxn modelId="{929F0583-30C4-47B4-A702-72F7FE5B90F5}" type="presOf" srcId="{CD4C0C3D-E1DB-41E4-BBB7-C0FA787A107F}" destId="{F129C9CE-763E-4AC2-BBAC-0CDE3BDAC42D}" srcOrd="0" destOrd="0" presId="urn:microsoft.com/office/officeart/2005/8/layout/hierarchy2"/>
    <dgm:cxn modelId="{9EDAB496-44AE-4FF5-A38E-2D56E3450D13}" srcId="{CD4C0C3D-E1DB-41E4-BBB7-C0FA787A107F}" destId="{9E2A12DA-EE16-42D7-BA5D-ACCCCF7D1363}" srcOrd="0" destOrd="0" parTransId="{4E64E67E-72BE-4571-B816-5E1B7AFB18F2}" sibTransId="{D26BBA53-70B6-4BB4-B3BA-0C4CBD19ACAE}"/>
    <dgm:cxn modelId="{B399179C-8289-43DD-A41B-A37C5A97E1C6}" type="presOf" srcId="{B2A0055C-8D7A-4801-ABD4-D2FDC9D711B5}" destId="{ED8A2483-B7CC-4200-B8B7-4FAEDA42437C}" srcOrd="0" destOrd="0" presId="urn:microsoft.com/office/officeart/2005/8/layout/hierarchy2"/>
    <dgm:cxn modelId="{0B04EEA6-E634-42D9-B459-914999320D27}" srcId="{CD4C0C3D-E1DB-41E4-BBB7-C0FA787A107F}" destId="{21D32671-33F0-4580-9866-4021E3CD9A31}" srcOrd="3" destOrd="0" parTransId="{CCB7D077-99A8-46B6-A544-A1A93C1B45A2}" sibTransId="{3E30716F-7878-4ABE-A2DE-0C95237B06F2}"/>
    <dgm:cxn modelId="{52893CB0-96B3-41E5-8D6F-BF3524738C40}" type="presOf" srcId="{FD756A37-19AB-4E1B-91CF-041CD415BF3D}" destId="{E387DCFD-B3FD-4C30-B275-7F4E77A32A28}" srcOrd="1" destOrd="0" presId="urn:microsoft.com/office/officeart/2005/8/layout/hierarchy2"/>
    <dgm:cxn modelId="{054268B1-D201-4027-957C-B1E9342199FA}" type="presOf" srcId="{35C14454-31D3-447B-BEEB-C9035617F671}" destId="{80363620-4A4F-4C20-8544-B7817CADD43C}" srcOrd="0" destOrd="0" presId="urn:microsoft.com/office/officeart/2005/8/layout/hierarchy2"/>
    <dgm:cxn modelId="{B5D2DAC4-3EE9-4B58-A670-5AE45C4CCD61}" type="presOf" srcId="{38B0B82E-CA3F-40BA-9A09-5FDF7EC16751}" destId="{BDA092E3-E8BE-424B-AE82-8093AA94D416}" srcOrd="1" destOrd="0" presId="urn:microsoft.com/office/officeart/2005/8/layout/hierarchy2"/>
    <dgm:cxn modelId="{E9ABEAD6-80ED-45CF-947A-C64A7C49D142}" srcId="{CD4C0C3D-E1DB-41E4-BBB7-C0FA787A107F}" destId="{35C14454-31D3-447B-BEEB-C9035617F671}" srcOrd="1" destOrd="0" parTransId="{36E61150-D4BC-4043-8B2F-2B55A9253925}" sibTransId="{C7144572-54F7-4EE8-B940-E1E4F2BE3957}"/>
    <dgm:cxn modelId="{C7543CDC-230B-42F4-AE14-90E95D28A63B}" type="presOf" srcId="{FD756A37-19AB-4E1B-91CF-041CD415BF3D}" destId="{96563862-AABA-4651-AE05-307835BEE0F0}" srcOrd="0" destOrd="0" presId="urn:microsoft.com/office/officeart/2005/8/layout/hierarchy2"/>
    <dgm:cxn modelId="{D679C5DC-57FA-4E9E-BFA4-B22346B38BC6}" srcId="{35C14454-31D3-447B-BEEB-C9035617F671}" destId="{D5CF6D3E-7010-4FFA-B414-100ABC668F70}" srcOrd="0" destOrd="0" parTransId="{FD756A37-19AB-4E1B-91CF-041CD415BF3D}" sibTransId="{89AE7747-7207-4C7D-9BBB-A4C1A968EC6D}"/>
    <dgm:cxn modelId="{3F8F3276-7E5C-47BA-9771-A050F3C5441A}" type="presParOf" srcId="{F129C9CE-763E-4AC2-BBAC-0CDE3BDAC42D}" destId="{A164BB78-E38B-46FD-905B-8D7DB9C617A9}" srcOrd="0" destOrd="0" presId="urn:microsoft.com/office/officeart/2005/8/layout/hierarchy2"/>
    <dgm:cxn modelId="{A5B66A10-1936-494A-82C2-D1E9F701E478}" type="presParOf" srcId="{A164BB78-E38B-46FD-905B-8D7DB9C617A9}" destId="{31CF9477-EF3C-4092-B1A9-99D0457C7AC5}" srcOrd="0" destOrd="0" presId="urn:microsoft.com/office/officeart/2005/8/layout/hierarchy2"/>
    <dgm:cxn modelId="{CC8CB663-E971-4E08-876D-83C6ACE29176}" type="presParOf" srcId="{A164BB78-E38B-46FD-905B-8D7DB9C617A9}" destId="{F12B25D8-D47E-432E-B8A8-951504A0B9FC}" srcOrd="1" destOrd="0" presId="urn:microsoft.com/office/officeart/2005/8/layout/hierarchy2"/>
    <dgm:cxn modelId="{9D25F82E-A8B7-489E-BDD6-9D74BC9DBD7B}" type="presParOf" srcId="{F129C9CE-763E-4AC2-BBAC-0CDE3BDAC42D}" destId="{0A4F1D9E-1558-405D-AED4-3770EC74002B}" srcOrd="1" destOrd="0" presId="urn:microsoft.com/office/officeart/2005/8/layout/hierarchy2"/>
    <dgm:cxn modelId="{574CD9DC-ECEF-40A6-9250-1413F1FBD251}" type="presParOf" srcId="{0A4F1D9E-1558-405D-AED4-3770EC74002B}" destId="{80363620-4A4F-4C20-8544-B7817CADD43C}" srcOrd="0" destOrd="0" presId="urn:microsoft.com/office/officeart/2005/8/layout/hierarchy2"/>
    <dgm:cxn modelId="{44DEC64A-505A-42AA-908B-E2086307C88C}" type="presParOf" srcId="{0A4F1D9E-1558-405D-AED4-3770EC74002B}" destId="{E5702D7E-DC58-4BA3-8FA5-DA6BFAA7A0A3}" srcOrd="1" destOrd="0" presId="urn:microsoft.com/office/officeart/2005/8/layout/hierarchy2"/>
    <dgm:cxn modelId="{2B4F278C-9BDD-4B5A-B769-2348F01E4F49}" type="presParOf" srcId="{E5702D7E-DC58-4BA3-8FA5-DA6BFAA7A0A3}" destId="{96563862-AABA-4651-AE05-307835BEE0F0}" srcOrd="0" destOrd="0" presId="urn:microsoft.com/office/officeart/2005/8/layout/hierarchy2"/>
    <dgm:cxn modelId="{6DC12E6C-885A-49A6-9952-4C86B9F87CF9}" type="presParOf" srcId="{96563862-AABA-4651-AE05-307835BEE0F0}" destId="{E387DCFD-B3FD-4C30-B275-7F4E77A32A28}" srcOrd="0" destOrd="0" presId="urn:microsoft.com/office/officeart/2005/8/layout/hierarchy2"/>
    <dgm:cxn modelId="{38656B7C-69C2-43DD-86E6-41C0813FADD5}" type="presParOf" srcId="{E5702D7E-DC58-4BA3-8FA5-DA6BFAA7A0A3}" destId="{24E60713-59DA-4239-958B-080AEBB2AF9C}" srcOrd="1" destOrd="0" presId="urn:microsoft.com/office/officeart/2005/8/layout/hierarchy2"/>
    <dgm:cxn modelId="{BD116615-8A5A-48DF-8D0B-218C7BA8639D}" type="presParOf" srcId="{24E60713-59DA-4239-958B-080AEBB2AF9C}" destId="{4C0FF369-C56A-471D-955C-475ADCDF01D8}" srcOrd="0" destOrd="0" presId="urn:microsoft.com/office/officeart/2005/8/layout/hierarchy2"/>
    <dgm:cxn modelId="{0CA1AC89-E722-4368-AFFE-C2A202155554}" type="presParOf" srcId="{24E60713-59DA-4239-958B-080AEBB2AF9C}" destId="{A3A0677E-03AE-4987-9945-FE3A313D571B}" srcOrd="1" destOrd="0" presId="urn:microsoft.com/office/officeart/2005/8/layout/hierarchy2"/>
    <dgm:cxn modelId="{AD8F7BD3-1819-4D1B-9318-C86436576DD2}" type="presParOf" srcId="{E5702D7E-DC58-4BA3-8FA5-DA6BFAA7A0A3}" destId="{E683889C-3535-4B67-807F-D75A10352968}" srcOrd="2" destOrd="0" presId="urn:microsoft.com/office/officeart/2005/8/layout/hierarchy2"/>
    <dgm:cxn modelId="{C4693664-C5C6-4C6C-847C-1B7ADBC6DB28}" type="presParOf" srcId="{E683889C-3535-4B67-807F-D75A10352968}" destId="{BDA092E3-E8BE-424B-AE82-8093AA94D416}" srcOrd="0" destOrd="0" presId="urn:microsoft.com/office/officeart/2005/8/layout/hierarchy2"/>
    <dgm:cxn modelId="{64D480FF-125D-4EA4-A956-DFDB709A51A5}" type="presParOf" srcId="{E5702D7E-DC58-4BA3-8FA5-DA6BFAA7A0A3}" destId="{BB1D6E78-0AC9-4C27-9B05-D824BC0BDE3F}" srcOrd="3" destOrd="0" presId="urn:microsoft.com/office/officeart/2005/8/layout/hierarchy2"/>
    <dgm:cxn modelId="{A742D16A-680A-4849-8EFA-D699B8A749C7}" type="presParOf" srcId="{BB1D6E78-0AC9-4C27-9B05-D824BC0BDE3F}" destId="{BC3A23BD-2B08-41B1-8388-B724E4A5C450}" srcOrd="0" destOrd="0" presId="urn:microsoft.com/office/officeart/2005/8/layout/hierarchy2"/>
    <dgm:cxn modelId="{57D1A08F-F0F1-4C2E-8A72-2989220B57BA}" type="presParOf" srcId="{BB1D6E78-0AC9-4C27-9B05-D824BC0BDE3F}" destId="{009374BE-30A2-4371-B651-F91C403F2DB5}" srcOrd="1" destOrd="0" presId="urn:microsoft.com/office/officeart/2005/8/layout/hierarchy2"/>
    <dgm:cxn modelId="{C02C1F9F-1295-4357-8E6A-04CCEF0EE2BF}" type="presParOf" srcId="{F129C9CE-763E-4AC2-BBAC-0CDE3BDAC42D}" destId="{B02C2021-219F-4DE2-8D35-D2F18E73D763}" srcOrd="2" destOrd="0" presId="urn:microsoft.com/office/officeart/2005/8/layout/hierarchy2"/>
    <dgm:cxn modelId="{A3687C52-7A94-40A3-B648-FACFA92EDEF6}" type="presParOf" srcId="{B02C2021-219F-4DE2-8D35-D2F18E73D763}" destId="{ED8A2483-B7CC-4200-B8B7-4FAEDA42437C}" srcOrd="0" destOrd="0" presId="urn:microsoft.com/office/officeart/2005/8/layout/hierarchy2"/>
    <dgm:cxn modelId="{3C0DFBE9-6933-400A-A93E-D16B25596694}" type="presParOf" srcId="{B02C2021-219F-4DE2-8D35-D2F18E73D763}" destId="{086F4749-2FA5-4A58-AC07-2E0DED2A4791}" srcOrd="1" destOrd="0" presId="urn:microsoft.com/office/officeart/2005/8/layout/hierarchy2"/>
    <dgm:cxn modelId="{E809FF78-5289-4614-A59F-7ADD7EC00CA8}" type="presParOf" srcId="{F129C9CE-763E-4AC2-BBAC-0CDE3BDAC42D}" destId="{F9544BE6-7D40-40EB-A411-33BAB012E050}" srcOrd="3" destOrd="0" presId="urn:microsoft.com/office/officeart/2005/8/layout/hierarchy2"/>
    <dgm:cxn modelId="{A2C5A123-99D2-43AE-A499-CD0678246A27}" type="presParOf" srcId="{F9544BE6-7D40-40EB-A411-33BAB012E050}" destId="{B61C96A5-FDF2-4BFC-BA55-E633F69E43E0}" srcOrd="0" destOrd="0" presId="urn:microsoft.com/office/officeart/2005/8/layout/hierarchy2"/>
    <dgm:cxn modelId="{30A01D50-7509-4DB5-8780-57C0E645719B}" type="presParOf" srcId="{F9544BE6-7D40-40EB-A411-33BAB012E050}" destId="{465762C0-4216-4B40-9D35-242256135F0A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EDF77C2-F78B-4A01-BAA3-90CB2DB285C1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D7D695A-DFB8-420F-A29B-5134B14F9A07}">
      <dgm:prSet custT="1"/>
      <dgm:spPr>
        <a:solidFill>
          <a:srgbClr val="FFCCCC"/>
        </a:solidFill>
      </dgm:spPr>
      <dgm:t>
        <a:bodyPr/>
        <a:lstStyle/>
        <a:p>
          <a:r>
            <a:rPr lang="en-US" sz="2900" dirty="0">
              <a:solidFill>
                <a:schemeClr val="bg1"/>
              </a:solidFill>
            </a:rPr>
            <a:t>Increased impulsivity and risk-taking behaviors</a:t>
          </a:r>
        </a:p>
      </dgm:t>
    </dgm:pt>
    <dgm:pt modelId="{F776E87A-1123-40FD-8F6F-9F603AEE2890}" type="parTrans" cxnId="{A1F2D0EA-81F1-41D1-B30E-393F26984C84}">
      <dgm:prSet/>
      <dgm:spPr/>
      <dgm:t>
        <a:bodyPr/>
        <a:lstStyle/>
        <a:p>
          <a:endParaRPr lang="en-US"/>
        </a:p>
      </dgm:t>
    </dgm:pt>
    <dgm:pt modelId="{FFFEA60F-8E18-4AD7-B476-E4C269CECAB0}" type="sibTrans" cxnId="{A1F2D0EA-81F1-41D1-B30E-393F26984C84}">
      <dgm:prSet/>
      <dgm:spPr/>
      <dgm:t>
        <a:bodyPr/>
        <a:lstStyle/>
        <a:p>
          <a:endParaRPr lang="en-US"/>
        </a:p>
      </dgm:t>
    </dgm:pt>
    <dgm:pt modelId="{90A03F63-C4B3-40ED-9328-8E8653512053}">
      <dgm:prSet custT="1"/>
      <dgm:spPr>
        <a:solidFill>
          <a:srgbClr val="FFCCCC"/>
        </a:solidFill>
      </dgm:spPr>
      <dgm:t>
        <a:bodyPr/>
        <a:lstStyle/>
        <a:p>
          <a:r>
            <a:rPr lang="en-US" sz="2900" dirty="0">
              <a:solidFill>
                <a:schemeClr val="bg1"/>
              </a:solidFill>
            </a:rPr>
            <a:t>Anxiety and worry about safety and wellbeing of self and loved ones</a:t>
          </a:r>
        </a:p>
      </dgm:t>
    </dgm:pt>
    <dgm:pt modelId="{849B126B-D1E2-4B59-9B40-DF54412045D3}" type="parTrans" cxnId="{7059EB24-CBDF-4CE1-A696-388D87EDE9E4}">
      <dgm:prSet/>
      <dgm:spPr/>
      <dgm:t>
        <a:bodyPr/>
        <a:lstStyle/>
        <a:p>
          <a:endParaRPr lang="en-US"/>
        </a:p>
      </dgm:t>
    </dgm:pt>
    <dgm:pt modelId="{7D8602CF-97DA-4A4F-AE8E-84353165302B}" type="sibTrans" cxnId="{7059EB24-CBDF-4CE1-A696-388D87EDE9E4}">
      <dgm:prSet/>
      <dgm:spPr/>
      <dgm:t>
        <a:bodyPr/>
        <a:lstStyle/>
        <a:p>
          <a:endParaRPr lang="en-US"/>
        </a:p>
      </dgm:t>
    </dgm:pt>
    <dgm:pt modelId="{5744358A-75A7-4B5A-9FCB-89C4969A0F63}">
      <dgm:prSet custT="1"/>
      <dgm:spPr>
        <a:solidFill>
          <a:srgbClr val="FFCCCC"/>
        </a:solidFill>
      </dgm:spPr>
      <dgm:t>
        <a:bodyPr/>
        <a:lstStyle/>
        <a:p>
          <a:r>
            <a:rPr lang="en-US" sz="2900" b="0" i="0" baseline="0" dirty="0">
              <a:solidFill>
                <a:schemeClr val="bg1"/>
              </a:solidFill>
            </a:rPr>
            <a:t>Somatic symptoms and illness</a:t>
          </a:r>
          <a:endParaRPr lang="en-US" sz="2900" dirty="0">
            <a:solidFill>
              <a:schemeClr val="bg1"/>
            </a:solidFill>
          </a:endParaRPr>
        </a:p>
      </dgm:t>
    </dgm:pt>
    <dgm:pt modelId="{A0EC8460-24D4-461E-B543-2973F3ED691F}" type="parTrans" cxnId="{33A0A56F-FF4F-4AF9-9548-62DD26C2A868}">
      <dgm:prSet/>
      <dgm:spPr/>
      <dgm:t>
        <a:bodyPr/>
        <a:lstStyle/>
        <a:p>
          <a:endParaRPr lang="en-US"/>
        </a:p>
      </dgm:t>
    </dgm:pt>
    <dgm:pt modelId="{BA154C1F-74CE-4A1A-85BF-B97FBA39FF76}" type="sibTrans" cxnId="{33A0A56F-FF4F-4AF9-9548-62DD26C2A868}">
      <dgm:prSet/>
      <dgm:spPr/>
      <dgm:t>
        <a:bodyPr/>
        <a:lstStyle/>
        <a:p>
          <a:endParaRPr lang="en-US"/>
        </a:p>
      </dgm:t>
    </dgm:pt>
    <dgm:pt modelId="{78D9D310-2490-4C7B-B6B2-2CBC5EBFD6CA}">
      <dgm:prSet custT="1"/>
      <dgm:spPr>
        <a:solidFill>
          <a:srgbClr val="FFCCCC"/>
        </a:solidFill>
      </dgm:spPr>
      <dgm:t>
        <a:bodyPr/>
        <a:lstStyle/>
        <a:p>
          <a:r>
            <a:rPr lang="en-US" sz="2900" b="0" i="0" baseline="0" dirty="0">
              <a:solidFill>
                <a:schemeClr val="bg1"/>
              </a:solidFill>
            </a:rPr>
            <a:t>Inconsistent engagement, performance, and effort</a:t>
          </a:r>
          <a:endParaRPr lang="en-US" sz="2900" dirty="0">
            <a:solidFill>
              <a:schemeClr val="bg1"/>
            </a:solidFill>
          </a:endParaRPr>
        </a:p>
      </dgm:t>
    </dgm:pt>
    <dgm:pt modelId="{14169CE1-00DB-4D78-8667-E475F5C1964A}" type="parTrans" cxnId="{28DFC735-41A0-430C-B8A1-D088800EDB15}">
      <dgm:prSet/>
      <dgm:spPr/>
      <dgm:t>
        <a:bodyPr/>
        <a:lstStyle/>
        <a:p>
          <a:endParaRPr lang="en-US"/>
        </a:p>
      </dgm:t>
    </dgm:pt>
    <dgm:pt modelId="{ECBD738C-9E8D-4F72-8938-2129B73F8259}" type="sibTrans" cxnId="{28DFC735-41A0-430C-B8A1-D088800EDB15}">
      <dgm:prSet/>
      <dgm:spPr/>
      <dgm:t>
        <a:bodyPr/>
        <a:lstStyle/>
        <a:p>
          <a:endParaRPr lang="en-US"/>
        </a:p>
      </dgm:t>
    </dgm:pt>
    <dgm:pt modelId="{D089F02C-0D08-4B6E-A55C-266633D745B0}">
      <dgm:prSet custT="1"/>
      <dgm:spPr>
        <a:solidFill>
          <a:srgbClr val="FFCCCC"/>
        </a:solidFill>
        <a:ln>
          <a:solidFill>
            <a:schemeClr val="accent1"/>
          </a:solidFill>
        </a:ln>
      </dgm:spPr>
      <dgm:t>
        <a:bodyPr/>
        <a:lstStyle/>
        <a:p>
          <a:r>
            <a:rPr lang="en-US" sz="2900" b="0" i="0" baseline="0" dirty="0">
              <a:solidFill>
                <a:schemeClr val="bg1"/>
              </a:solidFill>
            </a:rPr>
            <a:t>Bonding too easily; clinging</a:t>
          </a:r>
          <a:endParaRPr lang="en-US" sz="2900" dirty="0">
            <a:solidFill>
              <a:schemeClr val="bg1"/>
            </a:solidFill>
          </a:endParaRPr>
        </a:p>
      </dgm:t>
    </dgm:pt>
    <dgm:pt modelId="{0124C5D0-9F74-432A-8668-972CDF5E7388}" type="parTrans" cxnId="{C631DFC1-AE84-4ABD-86F8-990FA4C84F86}">
      <dgm:prSet/>
      <dgm:spPr/>
      <dgm:t>
        <a:bodyPr/>
        <a:lstStyle/>
        <a:p>
          <a:endParaRPr lang="en-US"/>
        </a:p>
      </dgm:t>
    </dgm:pt>
    <dgm:pt modelId="{C27C3B16-15DA-435A-A222-A26F582E632E}" type="sibTrans" cxnId="{C631DFC1-AE84-4ABD-86F8-990FA4C84F86}">
      <dgm:prSet/>
      <dgm:spPr/>
      <dgm:t>
        <a:bodyPr/>
        <a:lstStyle/>
        <a:p>
          <a:endParaRPr lang="en-US"/>
        </a:p>
      </dgm:t>
    </dgm:pt>
    <dgm:pt modelId="{13722F14-E81B-4E4D-8596-7B36EFFC65A9}">
      <dgm:prSet/>
      <dgm:spPr>
        <a:solidFill>
          <a:srgbClr val="FFCCCC"/>
        </a:solidFill>
      </dgm:spPr>
      <dgm:t>
        <a:bodyPr/>
        <a:lstStyle/>
        <a:p>
          <a:r>
            <a:rPr lang="en-US" b="0" i="0" baseline="0" dirty="0">
              <a:solidFill>
                <a:schemeClr val="bg1"/>
              </a:solidFill>
            </a:rPr>
            <a:t>Repetitive thoughts about death</a:t>
          </a:r>
          <a:endParaRPr lang="en-US" dirty="0">
            <a:solidFill>
              <a:schemeClr val="bg1"/>
            </a:solidFill>
          </a:endParaRPr>
        </a:p>
      </dgm:t>
    </dgm:pt>
    <dgm:pt modelId="{2146FA32-69EA-49C6-8DB8-A192B8CD33E0}" type="parTrans" cxnId="{8458D70C-B5AD-4FEB-971D-EFE48E782840}">
      <dgm:prSet/>
      <dgm:spPr/>
      <dgm:t>
        <a:bodyPr/>
        <a:lstStyle/>
        <a:p>
          <a:endParaRPr lang="en-US"/>
        </a:p>
      </dgm:t>
    </dgm:pt>
    <dgm:pt modelId="{2E30CDCD-FB6D-4C98-9EC0-341B057DF139}" type="sibTrans" cxnId="{8458D70C-B5AD-4FEB-971D-EFE48E782840}">
      <dgm:prSet/>
      <dgm:spPr/>
      <dgm:t>
        <a:bodyPr/>
        <a:lstStyle/>
        <a:p>
          <a:endParaRPr lang="en-US"/>
        </a:p>
      </dgm:t>
    </dgm:pt>
    <dgm:pt modelId="{B6041EF5-4E8A-4243-9514-4E9B15DC621E}">
      <dgm:prSet custT="1"/>
      <dgm:spPr>
        <a:solidFill>
          <a:srgbClr val="FFCCCC"/>
        </a:solidFill>
      </dgm:spPr>
      <dgm:t>
        <a:bodyPr/>
        <a:lstStyle/>
        <a:p>
          <a:r>
            <a:rPr lang="en-US" sz="2900" b="0" i="0" baseline="0" dirty="0">
              <a:solidFill>
                <a:schemeClr val="bg1"/>
              </a:solidFill>
            </a:rPr>
            <a:t>Emotional dysregulation</a:t>
          </a:r>
          <a:endParaRPr lang="en-US" sz="2900" dirty="0">
            <a:solidFill>
              <a:schemeClr val="bg1"/>
            </a:solidFill>
          </a:endParaRPr>
        </a:p>
      </dgm:t>
    </dgm:pt>
    <dgm:pt modelId="{3E63E8C3-8761-478C-933C-0B1A9E7654B6}" type="parTrans" cxnId="{1F6B0DE1-4574-4BD0-B8D4-4D5D7DAA622D}">
      <dgm:prSet/>
      <dgm:spPr/>
      <dgm:t>
        <a:bodyPr/>
        <a:lstStyle/>
        <a:p>
          <a:endParaRPr lang="en-US"/>
        </a:p>
      </dgm:t>
    </dgm:pt>
    <dgm:pt modelId="{E847F833-20E7-4EC9-BAFB-C3DC59C05C5B}" type="sibTrans" cxnId="{1F6B0DE1-4574-4BD0-B8D4-4D5D7DAA622D}">
      <dgm:prSet/>
      <dgm:spPr/>
      <dgm:t>
        <a:bodyPr/>
        <a:lstStyle/>
        <a:p>
          <a:endParaRPr lang="en-US"/>
        </a:p>
      </dgm:t>
    </dgm:pt>
    <dgm:pt modelId="{457EC4E0-2FBF-47FA-BD9D-50F5DF7D18A8}" type="pres">
      <dgm:prSet presAssocID="{7EDF77C2-F78B-4A01-BAA3-90CB2DB285C1}" presName="cycle" presStyleCnt="0">
        <dgm:presLayoutVars>
          <dgm:dir/>
          <dgm:resizeHandles val="exact"/>
        </dgm:presLayoutVars>
      </dgm:prSet>
      <dgm:spPr/>
    </dgm:pt>
    <dgm:pt modelId="{732EF28B-32E1-41FD-BF0A-1CC9848C1CA4}" type="pres">
      <dgm:prSet presAssocID="{0D7D695A-DFB8-420F-A29B-5134B14F9A07}" presName="node" presStyleLbl="node1" presStyleIdx="0" presStyleCnt="7" custScaleX="233696" custScaleY="175634" custRadScaleRad="107721" custRadScaleInc="-217096">
        <dgm:presLayoutVars>
          <dgm:bulletEnabled val="1"/>
        </dgm:presLayoutVars>
      </dgm:prSet>
      <dgm:spPr/>
    </dgm:pt>
    <dgm:pt modelId="{F489D037-C3FD-46AE-8111-EA23A3644CC0}" type="pres">
      <dgm:prSet presAssocID="{0D7D695A-DFB8-420F-A29B-5134B14F9A07}" presName="spNode" presStyleCnt="0"/>
      <dgm:spPr/>
    </dgm:pt>
    <dgm:pt modelId="{BD25C099-E0BC-4DB7-B0AB-97B76368E354}" type="pres">
      <dgm:prSet presAssocID="{FFFEA60F-8E18-4AD7-B476-E4C269CECAB0}" presName="sibTrans" presStyleLbl="sibTrans1D1" presStyleIdx="0" presStyleCnt="7"/>
      <dgm:spPr/>
    </dgm:pt>
    <dgm:pt modelId="{E1DC3BFB-F884-4649-BBDF-4F7FD41BC849}" type="pres">
      <dgm:prSet presAssocID="{90A03F63-C4B3-40ED-9328-8E8653512053}" presName="node" presStyleLbl="node1" presStyleIdx="1" presStyleCnt="7" custScaleX="226598" custScaleY="228442" custRadScaleRad="88557" custRadScaleInc="-42982">
        <dgm:presLayoutVars>
          <dgm:bulletEnabled val="1"/>
        </dgm:presLayoutVars>
      </dgm:prSet>
      <dgm:spPr/>
    </dgm:pt>
    <dgm:pt modelId="{A1F5A087-0B11-45E2-860D-9CD64C870BDD}" type="pres">
      <dgm:prSet presAssocID="{90A03F63-C4B3-40ED-9328-8E8653512053}" presName="spNode" presStyleCnt="0"/>
      <dgm:spPr/>
    </dgm:pt>
    <dgm:pt modelId="{3ABA3C8C-D62F-43D6-BB44-52EA88014169}" type="pres">
      <dgm:prSet presAssocID="{7D8602CF-97DA-4A4F-AE8E-84353165302B}" presName="sibTrans" presStyleLbl="sibTrans1D1" presStyleIdx="1" presStyleCnt="7"/>
      <dgm:spPr/>
    </dgm:pt>
    <dgm:pt modelId="{1EA71CB8-4242-4933-A984-CA8361281512}" type="pres">
      <dgm:prSet presAssocID="{5744358A-75A7-4B5A-9FCB-89C4969A0F63}" presName="node" presStyleLbl="node1" presStyleIdx="2" presStyleCnt="7" custScaleX="185420" custScaleY="130305" custRadScaleRad="69638" custRadScaleInc="-60955">
        <dgm:presLayoutVars>
          <dgm:bulletEnabled val="1"/>
        </dgm:presLayoutVars>
      </dgm:prSet>
      <dgm:spPr/>
    </dgm:pt>
    <dgm:pt modelId="{8E0B402F-FB09-4432-B14C-3B311DC0B8CF}" type="pres">
      <dgm:prSet presAssocID="{5744358A-75A7-4B5A-9FCB-89C4969A0F63}" presName="spNode" presStyleCnt="0"/>
      <dgm:spPr/>
    </dgm:pt>
    <dgm:pt modelId="{541798A5-1C7B-482F-B047-B44DD72C0474}" type="pres">
      <dgm:prSet presAssocID="{BA154C1F-74CE-4A1A-85BF-B97FBA39FF76}" presName="sibTrans" presStyleLbl="sibTrans1D1" presStyleIdx="2" presStyleCnt="7"/>
      <dgm:spPr/>
    </dgm:pt>
    <dgm:pt modelId="{0026BA4E-13DB-4BAB-8C3C-BAAD66D04F10}" type="pres">
      <dgm:prSet presAssocID="{78D9D310-2490-4C7B-B6B2-2CBC5EBFD6CA}" presName="node" presStyleLbl="node1" presStyleIdx="3" presStyleCnt="7" custScaleX="199238" custScaleY="176672" custRadScaleRad="88994" custRadScaleInc="-131553">
        <dgm:presLayoutVars>
          <dgm:bulletEnabled val="1"/>
        </dgm:presLayoutVars>
      </dgm:prSet>
      <dgm:spPr/>
    </dgm:pt>
    <dgm:pt modelId="{E00AF85E-BAFE-4A01-AC75-4D601FCCFB8C}" type="pres">
      <dgm:prSet presAssocID="{78D9D310-2490-4C7B-B6B2-2CBC5EBFD6CA}" presName="spNode" presStyleCnt="0"/>
      <dgm:spPr/>
    </dgm:pt>
    <dgm:pt modelId="{722D8513-DF3A-4D1E-B9DD-2787A8DE51E8}" type="pres">
      <dgm:prSet presAssocID="{ECBD738C-9E8D-4F72-8938-2129B73F8259}" presName="sibTrans" presStyleLbl="sibTrans1D1" presStyleIdx="3" presStyleCnt="7"/>
      <dgm:spPr/>
    </dgm:pt>
    <dgm:pt modelId="{07DE5C3C-36E2-4954-9834-D779709E48A0}" type="pres">
      <dgm:prSet presAssocID="{D089F02C-0D08-4B6E-A55C-266633D745B0}" presName="node" presStyleLbl="node1" presStyleIdx="4" presStyleCnt="7" custScaleX="204738" custScaleY="138982" custRadScaleRad="91562" custRadScaleInc="17636">
        <dgm:presLayoutVars>
          <dgm:bulletEnabled val="1"/>
        </dgm:presLayoutVars>
      </dgm:prSet>
      <dgm:spPr/>
    </dgm:pt>
    <dgm:pt modelId="{D500A57E-DE49-44A6-8F9D-9F0532438444}" type="pres">
      <dgm:prSet presAssocID="{D089F02C-0D08-4B6E-A55C-266633D745B0}" presName="spNode" presStyleCnt="0"/>
      <dgm:spPr/>
    </dgm:pt>
    <dgm:pt modelId="{AA46E209-6F84-4954-9B51-A70C75BF406B}" type="pres">
      <dgm:prSet presAssocID="{C27C3B16-15DA-435A-A222-A26F582E632E}" presName="sibTrans" presStyleLbl="sibTrans1D1" presStyleIdx="4" presStyleCnt="7"/>
      <dgm:spPr/>
    </dgm:pt>
    <dgm:pt modelId="{C22F4DF9-D39B-4ACD-A7E0-A5E02D6E1873}" type="pres">
      <dgm:prSet presAssocID="{13722F14-E81B-4E4D-8596-7B36EFFC65A9}" presName="node" presStyleLbl="node1" presStyleIdx="5" presStyleCnt="7" custScaleX="221756" custScaleY="171419" custRadScaleRad="77618" custRadScaleInc="-31137">
        <dgm:presLayoutVars>
          <dgm:bulletEnabled val="1"/>
        </dgm:presLayoutVars>
      </dgm:prSet>
      <dgm:spPr/>
    </dgm:pt>
    <dgm:pt modelId="{258E6933-046C-4340-B524-F161F360B0E3}" type="pres">
      <dgm:prSet presAssocID="{13722F14-E81B-4E4D-8596-7B36EFFC65A9}" presName="spNode" presStyleCnt="0"/>
      <dgm:spPr/>
    </dgm:pt>
    <dgm:pt modelId="{4409EB41-7B7D-4025-A7A4-D3CEC8ABD24B}" type="pres">
      <dgm:prSet presAssocID="{2E30CDCD-FB6D-4C98-9EC0-341B057DF139}" presName="sibTrans" presStyleLbl="sibTrans1D1" presStyleIdx="5" presStyleCnt="7"/>
      <dgm:spPr/>
    </dgm:pt>
    <dgm:pt modelId="{F9A3A731-846D-41BF-8961-574CE31B1E40}" type="pres">
      <dgm:prSet presAssocID="{B6041EF5-4E8A-4243-9514-4E9B15DC621E}" presName="node" presStyleLbl="node1" presStyleIdx="6" presStyleCnt="7" custScaleX="213335" custScaleY="125498" custRadScaleRad="72697" custRadScaleInc="-76678">
        <dgm:presLayoutVars>
          <dgm:bulletEnabled val="1"/>
        </dgm:presLayoutVars>
      </dgm:prSet>
      <dgm:spPr/>
    </dgm:pt>
    <dgm:pt modelId="{E4AE509B-54C5-479F-9974-E013B2C012F1}" type="pres">
      <dgm:prSet presAssocID="{B6041EF5-4E8A-4243-9514-4E9B15DC621E}" presName="spNode" presStyleCnt="0"/>
      <dgm:spPr/>
    </dgm:pt>
    <dgm:pt modelId="{7C6F3773-3431-425B-B455-C06C5F9108F1}" type="pres">
      <dgm:prSet presAssocID="{E847F833-20E7-4EC9-BAFB-C3DC59C05C5B}" presName="sibTrans" presStyleLbl="sibTrans1D1" presStyleIdx="6" presStyleCnt="7"/>
      <dgm:spPr/>
    </dgm:pt>
  </dgm:ptLst>
  <dgm:cxnLst>
    <dgm:cxn modelId="{75C0A507-3659-4244-9DDE-F3D3390A4BFA}" type="presOf" srcId="{ECBD738C-9E8D-4F72-8938-2129B73F8259}" destId="{722D8513-DF3A-4D1E-B9DD-2787A8DE51E8}" srcOrd="0" destOrd="0" presId="urn:microsoft.com/office/officeart/2005/8/layout/cycle6"/>
    <dgm:cxn modelId="{8458D70C-B5AD-4FEB-971D-EFE48E782840}" srcId="{7EDF77C2-F78B-4A01-BAA3-90CB2DB285C1}" destId="{13722F14-E81B-4E4D-8596-7B36EFFC65A9}" srcOrd="5" destOrd="0" parTransId="{2146FA32-69EA-49C6-8DB8-A192B8CD33E0}" sibTransId="{2E30CDCD-FB6D-4C98-9EC0-341B057DF139}"/>
    <dgm:cxn modelId="{7059EB24-CBDF-4CE1-A696-388D87EDE9E4}" srcId="{7EDF77C2-F78B-4A01-BAA3-90CB2DB285C1}" destId="{90A03F63-C4B3-40ED-9328-8E8653512053}" srcOrd="1" destOrd="0" parTransId="{849B126B-D1E2-4B59-9B40-DF54412045D3}" sibTransId="{7D8602CF-97DA-4A4F-AE8E-84353165302B}"/>
    <dgm:cxn modelId="{28DFC735-41A0-430C-B8A1-D088800EDB15}" srcId="{7EDF77C2-F78B-4A01-BAA3-90CB2DB285C1}" destId="{78D9D310-2490-4C7B-B6B2-2CBC5EBFD6CA}" srcOrd="3" destOrd="0" parTransId="{14169CE1-00DB-4D78-8667-E475F5C1964A}" sibTransId="{ECBD738C-9E8D-4F72-8938-2129B73F8259}"/>
    <dgm:cxn modelId="{DEE4603F-6D4E-4BB5-9AE0-D1553CB23753}" type="presOf" srcId="{0D7D695A-DFB8-420F-A29B-5134B14F9A07}" destId="{732EF28B-32E1-41FD-BF0A-1CC9848C1CA4}" srcOrd="0" destOrd="0" presId="urn:microsoft.com/office/officeart/2005/8/layout/cycle6"/>
    <dgm:cxn modelId="{66203C42-137C-43BB-8E8C-1D55299DD37C}" type="presOf" srcId="{C27C3B16-15DA-435A-A222-A26F582E632E}" destId="{AA46E209-6F84-4954-9B51-A70C75BF406B}" srcOrd="0" destOrd="0" presId="urn:microsoft.com/office/officeart/2005/8/layout/cycle6"/>
    <dgm:cxn modelId="{6F38D862-4A22-43EC-8E3A-478C20465FE7}" type="presOf" srcId="{90A03F63-C4B3-40ED-9328-8E8653512053}" destId="{E1DC3BFB-F884-4649-BBDF-4F7FD41BC849}" srcOrd="0" destOrd="0" presId="urn:microsoft.com/office/officeart/2005/8/layout/cycle6"/>
    <dgm:cxn modelId="{E5A51247-A3CB-4623-8AA9-6FD3D0ACE400}" type="presOf" srcId="{7D8602CF-97DA-4A4F-AE8E-84353165302B}" destId="{3ABA3C8C-D62F-43D6-BB44-52EA88014169}" srcOrd="0" destOrd="0" presId="urn:microsoft.com/office/officeart/2005/8/layout/cycle6"/>
    <dgm:cxn modelId="{33A0A56F-FF4F-4AF9-9548-62DD26C2A868}" srcId="{7EDF77C2-F78B-4A01-BAA3-90CB2DB285C1}" destId="{5744358A-75A7-4B5A-9FCB-89C4969A0F63}" srcOrd="2" destOrd="0" parTransId="{A0EC8460-24D4-461E-B543-2973F3ED691F}" sibTransId="{BA154C1F-74CE-4A1A-85BF-B97FBA39FF76}"/>
    <dgm:cxn modelId="{1B6FEA54-EA9E-4EB4-95A6-4050F692D7A4}" type="presOf" srcId="{E847F833-20E7-4EC9-BAFB-C3DC59C05C5B}" destId="{7C6F3773-3431-425B-B455-C06C5F9108F1}" srcOrd="0" destOrd="0" presId="urn:microsoft.com/office/officeart/2005/8/layout/cycle6"/>
    <dgm:cxn modelId="{D068035A-E390-439D-A43C-147ED0AB7F30}" type="presOf" srcId="{13722F14-E81B-4E4D-8596-7B36EFFC65A9}" destId="{C22F4DF9-D39B-4ACD-A7E0-A5E02D6E1873}" srcOrd="0" destOrd="0" presId="urn:microsoft.com/office/officeart/2005/8/layout/cycle6"/>
    <dgm:cxn modelId="{D53A997E-EC96-4C70-8282-8095C773475C}" type="presOf" srcId="{D089F02C-0D08-4B6E-A55C-266633D745B0}" destId="{07DE5C3C-36E2-4954-9834-D779709E48A0}" srcOrd="0" destOrd="0" presId="urn:microsoft.com/office/officeart/2005/8/layout/cycle6"/>
    <dgm:cxn modelId="{38496585-508F-4BB7-BF43-38B25FA528F2}" type="presOf" srcId="{7EDF77C2-F78B-4A01-BAA3-90CB2DB285C1}" destId="{457EC4E0-2FBF-47FA-BD9D-50F5DF7D18A8}" srcOrd="0" destOrd="0" presId="urn:microsoft.com/office/officeart/2005/8/layout/cycle6"/>
    <dgm:cxn modelId="{AC0EC08D-D9DE-41AC-B49C-6EEC1A037355}" type="presOf" srcId="{FFFEA60F-8E18-4AD7-B476-E4C269CECAB0}" destId="{BD25C099-E0BC-4DB7-B0AB-97B76368E354}" srcOrd="0" destOrd="0" presId="urn:microsoft.com/office/officeart/2005/8/layout/cycle6"/>
    <dgm:cxn modelId="{26A68B90-387F-4B1F-8205-05493EC7BCF3}" type="presOf" srcId="{2E30CDCD-FB6D-4C98-9EC0-341B057DF139}" destId="{4409EB41-7B7D-4025-A7A4-D3CEC8ABD24B}" srcOrd="0" destOrd="0" presId="urn:microsoft.com/office/officeart/2005/8/layout/cycle6"/>
    <dgm:cxn modelId="{EB104DAA-2BE7-418E-A20C-E5CD5AC8FE53}" type="presOf" srcId="{5744358A-75A7-4B5A-9FCB-89C4969A0F63}" destId="{1EA71CB8-4242-4933-A984-CA8361281512}" srcOrd="0" destOrd="0" presId="urn:microsoft.com/office/officeart/2005/8/layout/cycle6"/>
    <dgm:cxn modelId="{8B5CA6BD-9015-402D-AFE1-EBC4B724AA26}" type="presOf" srcId="{BA154C1F-74CE-4A1A-85BF-B97FBA39FF76}" destId="{541798A5-1C7B-482F-B047-B44DD72C0474}" srcOrd="0" destOrd="0" presId="urn:microsoft.com/office/officeart/2005/8/layout/cycle6"/>
    <dgm:cxn modelId="{C631DFC1-AE84-4ABD-86F8-990FA4C84F86}" srcId="{7EDF77C2-F78B-4A01-BAA3-90CB2DB285C1}" destId="{D089F02C-0D08-4B6E-A55C-266633D745B0}" srcOrd="4" destOrd="0" parTransId="{0124C5D0-9F74-432A-8668-972CDF5E7388}" sibTransId="{C27C3B16-15DA-435A-A222-A26F582E632E}"/>
    <dgm:cxn modelId="{5D23C1C2-AAC2-45DC-B490-6E3995E72AEB}" type="presOf" srcId="{78D9D310-2490-4C7B-B6B2-2CBC5EBFD6CA}" destId="{0026BA4E-13DB-4BAB-8C3C-BAAD66D04F10}" srcOrd="0" destOrd="0" presId="urn:microsoft.com/office/officeart/2005/8/layout/cycle6"/>
    <dgm:cxn modelId="{E970C2C3-7526-40C4-98F6-DAA0D330D4D4}" type="presOf" srcId="{B6041EF5-4E8A-4243-9514-4E9B15DC621E}" destId="{F9A3A731-846D-41BF-8961-574CE31B1E40}" srcOrd="0" destOrd="0" presId="urn:microsoft.com/office/officeart/2005/8/layout/cycle6"/>
    <dgm:cxn modelId="{1F6B0DE1-4574-4BD0-B8D4-4D5D7DAA622D}" srcId="{7EDF77C2-F78B-4A01-BAA3-90CB2DB285C1}" destId="{B6041EF5-4E8A-4243-9514-4E9B15DC621E}" srcOrd="6" destOrd="0" parTransId="{3E63E8C3-8761-478C-933C-0B1A9E7654B6}" sibTransId="{E847F833-20E7-4EC9-BAFB-C3DC59C05C5B}"/>
    <dgm:cxn modelId="{A1F2D0EA-81F1-41D1-B30E-393F26984C84}" srcId="{7EDF77C2-F78B-4A01-BAA3-90CB2DB285C1}" destId="{0D7D695A-DFB8-420F-A29B-5134B14F9A07}" srcOrd="0" destOrd="0" parTransId="{F776E87A-1123-40FD-8F6F-9F603AEE2890}" sibTransId="{FFFEA60F-8E18-4AD7-B476-E4C269CECAB0}"/>
    <dgm:cxn modelId="{5E49CC98-45D7-4488-B15C-3ED7E7868A2F}" type="presParOf" srcId="{457EC4E0-2FBF-47FA-BD9D-50F5DF7D18A8}" destId="{732EF28B-32E1-41FD-BF0A-1CC9848C1CA4}" srcOrd="0" destOrd="0" presId="urn:microsoft.com/office/officeart/2005/8/layout/cycle6"/>
    <dgm:cxn modelId="{4BB425AA-2773-4267-887A-0894B5D668ED}" type="presParOf" srcId="{457EC4E0-2FBF-47FA-BD9D-50F5DF7D18A8}" destId="{F489D037-C3FD-46AE-8111-EA23A3644CC0}" srcOrd="1" destOrd="0" presId="urn:microsoft.com/office/officeart/2005/8/layout/cycle6"/>
    <dgm:cxn modelId="{DAB7ED30-26CD-488B-B263-0E905CC0A459}" type="presParOf" srcId="{457EC4E0-2FBF-47FA-BD9D-50F5DF7D18A8}" destId="{BD25C099-E0BC-4DB7-B0AB-97B76368E354}" srcOrd="2" destOrd="0" presId="urn:microsoft.com/office/officeart/2005/8/layout/cycle6"/>
    <dgm:cxn modelId="{4F06C813-E39B-43D9-BDC1-896A7005FF99}" type="presParOf" srcId="{457EC4E0-2FBF-47FA-BD9D-50F5DF7D18A8}" destId="{E1DC3BFB-F884-4649-BBDF-4F7FD41BC849}" srcOrd="3" destOrd="0" presId="urn:microsoft.com/office/officeart/2005/8/layout/cycle6"/>
    <dgm:cxn modelId="{5C17D2FA-5D74-427C-991D-469635624421}" type="presParOf" srcId="{457EC4E0-2FBF-47FA-BD9D-50F5DF7D18A8}" destId="{A1F5A087-0B11-45E2-860D-9CD64C870BDD}" srcOrd="4" destOrd="0" presId="urn:microsoft.com/office/officeart/2005/8/layout/cycle6"/>
    <dgm:cxn modelId="{3221E2A1-C002-4C61-A98A-6D3881A8AB3A}" type="presParOf" srcId="{457EC4E0-2FBF-47FA-BD9D-50F5DF7D18A8}" destId="{3ABA3C8C-D62F-43D6-BB44-52EA88014169}" srcOrd="5" destOrd="0" presId="urn:microsoft.com/office/officeart/2005/8/layout/cycle6"/>
    <dgm:cxn modelId="{26FCB424-E255-4EF0-B6CE-0F56FA1BFAED}" type="presParOf" srcId="{457EC4E0-2FBF-47FA-BD9D-50F5DF7D18A8}" destId="{1EA71CB8-4242-4933-A984-CA8361281512}" srcOrd="6" destOrd="0" presId="urn:microsoft.com/office/officeart/2005/8/layout/cycle6"/>
    <dgm:cxn modelId="{93DE2D5F-5ED8-4C38-93C1-D93E02A8139D}" type="presParOf" srcId="{457EC4E0-2FBF-47FA-BD9D-50F5DF7D18A8}" destId="{8E0B402F-FB09-4432-B14C-3B311DC0B8CF}" srcOrd="7" destOrd="0" presId="urn:microsoft.com/office/officeart/2005/8/layout/cycle6"/>
    <dgm:cxn modelId="{D7084DE6-F87F-4EE9-9FA5-41A359E14FDB}" type="presParOf" srcId="{457EC4E0-2FBF-47FA-BD9D-50F5DF7D18A8}" destId="{541798A5-1C7B-482F-B047-B44DD72C0474}" srcOrd="8" destOrd="0" presId="urn:microsoft.com/office/officeart/2005/8/layout/cycle6"/>
    <dgm:cxn modelId="{47C88995-589A-41FF-B3CB-E8D0418FF58E}" type="presParOf" srcId="{457EC4E0-2FBF-47FA-BD9D-50F5DF7D18A8}" destId="{0026BA4E-13DB-4BAB-8C3C-BAAD66D04F10}" srcOrd="9" destOrd="0" presId="urn:microsoft.com/office/officeart/2005/8/layout/cycle6"/>
    <dgm:cxn modelId="{134A362E-F086-4E3D-A3B3-F630C95AD529}" type="presParOf" srcId="{457EC4E0-2FBF-47FA-BD9D-50F5DF7D18A8}" destId="{E00AF85E-BAFE-4A01-AC75-4D601FCCFB8C}" srcOrd="10" destOrd="0" presId="urn:microsoft.com/office/officeart/2005/8/layout/cycle6"/>
    <dgm:cxn modelId="{2EF8370F-FA12-48E7-B733-68A56FDBAEF8}" type="presParOf" srcId="{457EC4E0-2FBF-47FA-BD9D-50F5DF7D18A8}" destId="{722D8513-DF3A-4D1E-B9DD-2787A8DE51E8}" srcOrd="11" destOrd="0" presId="urn:microsoft.com/office/officeart/2005/8/layout/cycle6"/>
    <dgm:cxn modelId="{27F9F711-D226-47CE-9661-22C606834B9E}" type="presParOf" srcId="{457EC4E0-2FBF-47FA-BD9D-50F5DF7D18A8}" destId="{07DE5C3C-36E2-4954-9834-D779709E48A0}" srcOrd="12" destOrd="0" presId="urn:microsoft.com/office/officeart/2005/8/layout/cycle6"/>
    <dgm:cxn modelId="{661045B2-9E27-4B57-8B5A-E3553CDE6A4D}" type="presParOf" srcId="{457EC4E0-2FBF-47FA-BD9D-50F5DF7D18A8}" destId="{D500A57E-DE49-44A6-8F9D-9F0532438444}" srcOrd="13" destOrd="0" presId="urn:microsoft.com/office/officeart/2005/8/layout/cycle6"/>
    <dgm:cxn modelId="{1A2CBFE3-499F-4243-B57C-2C66C1D815DA}" type="presParOf" srcId="{457EC4E0-2FBF-47FA-BD9D-50F5DF7D18A8}" destId="{AA46E209-6F84-4954-9B51-A70C75BF406B}" srcOrd="14" destOrd="0" presId="urn:microsoft.com/office/officeart/2005/8/layout/cycle6"/>
    <dgm:cxn modelId="{1D40266C-16C1-404F-A2C8-53FB4AF64436}" type="presParOf" srcId="{457EC4E0-2FBF-47FA-BD9D-50F5DF7D18A8}" destId="{C22F4DF9-D39B-4ACD-A7E0-A5E02D6E1873}" srcOrd="15" destOrd="0" presId="urn:microsoft.com/office/officeart/2005/8/layout/cycle6"/>
    <dgm:cxn modelId="{A5F9B948-911A-49A2-AE22-9B5CCE407F67}" type="presParOf" srcId="{457EC4E0-2FBF-47FA-BD9D-50F5DF7D18A8}" destId="{258E6933-046C-4340-B524-F161F360B0E3}" srcOrd="16" destOrd="0" presId="urn:microsoft.com/office/officeart/2005/8/layout/cycle6"/>
    <dgm:cxn modelId="{00994BCF-D2CE-4E71-94B8-CD64AD7F647D}" type="presParOf" srcId="{457EC4E0-2FBF-47FA-BD9D-50F5DF7D18A8}" destId="{4409EB41-7B7D-4025-A7A4-D3CEC8ABD24B}" srcOrd="17" destOrd="0" presId="urn:microsoft.com/office/officeart/2005/8/layout/cycle6"/>
    <dgm:cxn modelId="{39902E1D-79E8-4AED-B93B-39DE1F40372C}" type="presParOf" srcId="{457EC4E0-2FBF-47FA-BD9D-50F5DF7D18A8}" destId="{F9A3A731-846D-41BF-8961-574CE31B1E40}" srcOrd="18" destOrd="0" presId="urn:microsoft.com/office/officeart/2005/8/layout/cycle6"/>
    <dgm:cxn modelId="{39670BED-2318-41FC-8226-4716B0A05EF1}" type="presParOf" srcId="{457EC4E0-2FBF-47FA-BD9D-50F5DF7D18A8}" destId="{E4AE509B-54C5-479F-9974-E013B2C012F1}" srcOrd="19" destOrd="0" presId="urn:microsoft.com/office/officeart/2005/8/layout/cycle6"/>
    <dgm:cxn modelId="{61F5D6D9-7B07-41A0-8C88-A707236CC831}" type="presParOf" srcId="{457EC4E0-2FBF-47FA-BD9D-50F5DF7D18A8}" destId="{7C6F3773-3431-425B-B455-C06C5F9108F1}" srcOrd="20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EE7BB12-750D-47A8-BFF5-099298CF4DA1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B377E11-9014-423B-B0EF-B994C36D2DEE}">
      <dgm:prSet custT="1"/>
      <dgm:spPr>
        <a:solidFill>
          <a:srgbClr val="99CCFF"/>
        </a:solidFill>
        <a:ln>
          <a:solidFill>
            <a:srgbClr val="0000FF"/>
          </a:solidFill>
        </a:ln>
      </dgm:spPr>
      <dgm:t>
        <a:bodyPr/>
        <a:lstStyle/>
        <a:p>
          <a:pPr algn="l"/>
          <a:r>
            <a:rPr lang="en-US" sz="2600" dirty="0">
              <a:solidFill>
                <a:schemeClr val="bg1"/>
              </a:solidFill>
            </a:rPr>
            <a:t>Difficulty with perspective-taking</a:t>
          </a:r>
        </a:p>
      </dgm:t>
    </dgm:pt>
    <dgm:pt modelId="{F6D3F766-2281-4E3C-BD75-CDF50B2FFCCF}" type="parTrans" cxnId="{C20948DD-BA22-43FB-9959-7949643EC241}">
      <dgm:prSet/>
      <dgm:spPr/>
      <dgm:t>
        <a:bodyPr/>
        <a:lstStyle/>
        <a:p>
          <a:endParaRPr lang="en-US"/>
        </a:p>
      </dgm:t>
    </dgm:pt>
    <dgm:pt modelId="{0D4C3056-D93C-44AF-BA0F-31221C969BAB}" type="sibTrans" cxnId="{C20948DD-BA22-43FB-9959-7949643EC241}">
      <dgm:prSet/>
      <dgm:spPr/>
      <dgm:t>
        <a:bodyPr/>
        <a:lstStyle/>
        <a:p>
          <a:endParaRPr lang="en-US"/>
        </a:p>
      </dgm:t>
    </dgm:pt>
    <dgm:pt modelId="{45FB6B13-D148-4852-BE6F-4648281D8C95}">
      <dgm:prSet custT="1"/>
      <dgm:spPr>
        <a:solidFill>
          <a:srgbClr val="99CCFF"/>
        </a:solidFill>
        <a:ln>
          <a:solidFill>
            <a:srgbClr val="0000FF"/>
          </a:solidFill>
        </a:ln>
      </dgm:spPr>
      <dgm:t>
        <a:bodyPr/>
        <a:lstStyle/>
        <a:p>
          <a:pPr algn="l"/>
          <a:r>
            <a:rPr lang="en-US" sz="2600" dirty="0">
              <a:solidFill>
                <a:schemeClr val="bg1"/>
              </a:solidFill>
            </a:rPr>
            <a:t>Hyperarousal, hypersensitivity, hypervigilance, or hyperactivity </a:t>
          </a:r>
        </a:p>
      </dgm:t>
    </dgm:pt>
    <dgm:pt modelId="{4B3C748A-CA73-4421-A8BC-A0E3198C2C14}" type="parTrans" cxnId="{977DCA60-7D22-4173-9800-716004207C1A}">
      <dgm:prSet/>
      <dgm:spPr/>
      <dgm:t>
        <a:bodyPr/>
        <a:lstStyle/>
        <a:p>
          <a:endParaRPr lang="en-US"/>
        </a:p>
      </dgm:t>
    </dgm:pt>
    <dgm:pt modelId="{D65709D0-803C-4050-A5ED-E7292FFAAF38}" type="sibTrans" cxnId="{977DCA60-7D22-4173-9800-716004207C1A}">
      <dgm:prSet/>
      <dgm:spPr/>
      <dgm:t>
        <a:bodyPr/>
        <a:lstStyle/>
        <a:p>
          <a:endParaRPr lang="en-US"/>
        </a:p>
      </dgm:t>
    </dgm:pt>
    <dgm:pt modelId="{58A75425-04EB-44C0-9CEF-02555CE138B6}">
      <dgm:prSet custT="1"/>
      <dgm:spPr>
        <a:solidFill>
          <a:srgbClr val="99CCFF"/>
        </a:solidFill>
        <a:ln>
          <a:solidFill>
            <a:srgbClr val="0000FF"/>
          </a:solidFill>
        </a:ln>
      </dgm:spPr>
      <dgm:t>
        <a:bodyPr/>
        <a:lstStyle/>
        <a:p>
          <a:pPr algn="l"/>
          <a:r>
            <a:rPr lang="en-US" sz="2600" dirty="0">
              <a:solidFill>
                <a:schemeClr val="bg1"/>
              </a:solidFill>
            </a:rPr>
            <a:t>Shut-down, noncompliance, dissociation</a:t>
          </a:r>
        </a:p>
      </dgm:t>
    </dgm:pt>
    <dgm:pt modelId="{40144D9B-6135-478F-981A-D26B3BB7A1F7}" type="parTrans" cxnId="{FAAF1585-1C13-478E-9D3C-60FA10478D0D}">
      <dgm:prSet/>
      <dgm:spPr/>
      <dgm:t>
        <a:bodyPr/>
        <a:lstStyle/>
        <a:p>
          <a:endParaRPr lang="en-US"/>
        </a:p>
      </dgm:t>
    </dgm:pt>
    <dgm:pt modelId="{2DDDD2FF-0586-4C30-9907-771C30C26255}" type="sibTrans" cxnId="{FAAF1585-1C13-478E-9D3C-60FA10478D0D}">
      <dgm:prSet/>
      <dgm:spPr/>
      <dgm:t>
        <a:bodyPr/>
        <a:lstStyle/>
        <a:p>
          <a:endParaRPr lang="en-US"/>
        </a:p>
      </dgm:t>
    </dgm:pt>
    <dgm:pt modelId="{36066391-8819-4048-8654-27C885513885}">
      <dgm:prSet custT="1"/>
      <dgm:spPr>
        <a:solidFill>
          <a:srgbClr val="99CCFF"/>
        </a:solidFill>
        <a:ln>
          <a:solidFill>
            <a:srgbClr val="0000FF"/>
          </a:solidFill>
        </a:ln>
      </dgm:spPr>
      <dgm:t>
        <a:bodyPr/>
        <a:lstStyle/>
        <a:p>
          <a:pPr algn="l"/>
          <a:r>
            <a:rPr lang="en-US" sz="2600" dirty="0">
              <a:solidFill>
                <a:schemeClr val="bg1"/>
              </a:solidFill>
            </a:rPr>
            <a:t>Lack of motivation</a:t>
          </a:r>
        </a:p>
      </dgm:t>
    </dgm:pt>
    <dgm:pt modelId="{DF3CD42F-5CCE-492B-867F-B63B261FD864}" type="parTrans" cxnId="{79FB0088-73C4-43A4-AAD0-EE8862B80B7D}">
      <dgm:prSet/>
      <dgm:spPr/>
      <dgm:t>
        <a:bodyPr/>
        <a:lstStyle/>
        <a:p>
          <a:endParaRPr lang="en-US"/>
        </a:p>
      </dgm:t>
    </dgm:pt>
    <dgm:pt modelId="{2A2463A8-ADAC-4B18-AA96-597501CF872D}" type="sibTrans" cxnId="{79FB0088-73C4-43A4-AAD0-EE8862B80B7D}">
      <dgm:prSet/>
      <dgm:spPr/>
      <dgm:t>
        <a:bodyPr/>
        <a:lstStyle/>
        <a:p>
          <a:endParaRPr lang="en-US"/>
        </a:p>
      </dgm:t>
    </dgm:pt>
    <dgm:pt modelId="{95848C3A-F86A-42AF-B6BA-7EAC6CD89904}">
      <dgm:prSet custT="1"/>
      <dgm:spPr>
        <a:solidFill>
          <a:srgbClr val="99CCFF"/>
        </a:solidFill>
        <a:ln>
          <a:solidFill>
            <a:srgbClr val="0000FF"/>
          </a:solidFill>
        </a:ln>
      </dgm:spPr>
      <dgm:t>
        <a:bodyPr/>
        <a:lstStyle/>
        <a:p>
          <a:pPr algn="l"/>
          <a:r>
            <a:rPr lang="en-US" sz="2600" dirty="0">
              <a:solidFill>
                <a:schemeClr val="bg1"/>
              </a:solidFill>
            </a:rPr>
            <a:t>Inability to shift attention from distressing emotions to other tasks</a:t>
          </a:r>
        </a:p>
      </dgm:t>
    </dgm:pt>
    <dgm:pt modelId="{E176C048-1551-4D1A-A02E-275234F1D6C7}" type="parTrans" cxnId="{CF0AF5E6-71DA-4DAE-B3EE-6F28F0D3DE8E}">
      <dgm:prSet/>
      <dgm:spPr/>
      <dgm:t>
        <a:bodyPr/>
        <a:lstStyle/>
        <a:p>
          <a:endParaRPr lang="en-US"/>
        </a:p>
      </dgm:t>
    </dgm:pt>
    <dgm:pt modelId="{7D4FC427-1F89-49DA-9DD9-8E2CDF3062A6}" type="sibTrans" cxnId="{CF0AF5E6-71DA-4DAE-B3EE-6F28F0D3DE8E}">
      <dgm:prSet/>
      <dgm:spPr/>
      <dgm:t>
        <a:bodyPr/>
        <a:lstStyle/>
        <a:p>
          <a:endParaRPr lang="en-US"/>
        </a:p>
      </dgm:t>
    </dgm:pt>
    <dgm:pt modelId="{A039FF3E-4003-4074-861E-7626FC2CEAA3}">
      <dgm:prSet custT="1"/>
      <dgm:spPr>
        <a:solidFill>
          <a:srgbClr val="99CCFF"/>
        </a:solidFill>
        <a:ln>
          <a:solidFill>
            <a:srgbClr val="0000FF"/>
          </a:solidFill>
        </a:ln>
      </dgm:spPr>
      <dgm:t>
        <a:bodyPr/>
        <a:lstStyle/>
        <a:p>
          <a:pPr algn="l"/>
          <a:r>
            <a:rPr lang="en-US" sz="2600" dirty="0">
              <a:solidFill>
                <a:schemeClr val="bg1"/>
              </a:solidFill>
            </a:rPr>
            <a:t>Tardiness and increased absences</a:t>
          </a:r>
        </a:p>
      </dgm:t>
    </dgm:pt>
    <dgm:pt modelId="{9FC12CE3-87A6-497A-B325-2A38BC400B41}" type="parTrans" cxnId="{C9257313-51EA-40A9-8B19-584091A7133E}">
      <dgm:prSet/>
      <dgm:spPr/>
      <dgm:t>
        <a:bodyPr/>
        <a:lstStyle/>
        <a:p>
          <a:endParaRPr lang="en-US"/>
        </a:p>
      </dgm:t>
    </dgm:pt>
    <dgm:pt modelId="{555A5333-28A3-4537-8355-A69B39FA4829}" type="sibTrans" cxnId="{C9257313-51EA-40A9-8B19-584091A7133E}">
      <dgm:prSet/>
      <dgm:spPr/>
      <dgm:t>
        <a:bodyPr/>
        <a:lstStyle/>
        <a:p>
          <a:endParaRPr lang="en-US"/>
        </a:p>
      </dgm:t>
    </dgm:pt>
    <dgm:pt modelId="{3551DAD9-9B7D-449E-BD30-E42E5A0A482F}">
      <dgm:prSet custT="1"/>
      <dgm:spPr>
        <a:solidFill>
          <a:srgbClr val="99CCFF"/>
        </a:solidFill>
        <a:ln>
          <a:solidFill>
            <a:srgbClr val="0000FF"/>
          </a:solidFill>
        </a:ln>
      </dgm:spPr>
      <dgm:t>
        <a:bodyPr/>
        <a:lstStyle/>
        <a:p>
          <a:pPr algn="l"/>
          <a:r>
            <a:rPr lang="en-US" sz="2600" dirty="0">
              <a:solidFill>
                <a:schemeClr val="bg1"/>
              </a:solidFill>
            </a:rPr>
            <a:t>Inability to connect long-term goals to current actions  </a:t>
          </a:r>
        </a:p>
      </dgm:t>
    </dgm:pt>
    <dgm:pt modelId="{743B7625-63C3-463E-97DA-FE63671D497F}" type="parTrans" cxnId="{85200FC3-A7EE-4D9E-8B5C-D6A4C1EBFAA0}">
      <dgm:prSet/>
      <dgm:spPr/>
      <dgm:t>
        <a:bodyPr/>
        <a:lstStyle/>
        <a:p>
          <a:endParaRPr lang="en-US"/>
        </a:p>
      </dgm:t>
    </dgm:pt>
    <dgm:pt modelId="{B4F3D198-65D7-4C11-8DB6-0EF18C9E91C0}" type="sibTrans" cxnId="{85200FC3-A7EE-4D9E-8B5C-D6A4C1EBFAA0}">
      <dgm:prSet/>
      <dgm:spPr/>
      <dgm:t>
        <a:bodyPr/>
        <a:lstStyle/>
        <a:p>
          <a:endParaRPr lang="en-US"/>
        </a:p>
      </dgm:t>
    </dgm:pt>
    <dgm:pt modelId="{A4CDD50E-11B1-4C99-A56D-C955414DEEA3}">
      <dgm:prSet custT="1"/>
      <dgm:spPr>
        <a:solidFill>
          <a:srgbClr val="FFFFCC"/>
        </a:solidFill>
        <a:ln>
          <a:solidFill>
            <a:srgbClr val="0000FF"/>
          </a:solidFill>
        </a:ln>
      </dgm:spPr>
      <dgm:t>
        <a:bodyPr/>
        <a:lstStyle/>
        <a:p>
          <a:pPr algn="ctr"/>
          <a:r>
            <a:rPr lang="en-US" sz="1600" dirty="0">
              <a:solidFill>
                <a:schemeClr val="bg1"/>
              </a:solidFill>
            </a:rPr>
            <a:t>(Citations for Slides 7 &amp; 8 on Slide 19)</a:t>
          </a:r>
        </a:p>
      </dgm:t>
    </dgm:pt>
    <dgm:pt modelId="{484E107E-05F7-4AF8-B810-9C250867F42E}" type="parTrans" cxnId="{E6DCE418-CF0D-400F-AD6D-9A1D68C8ABF5}">
      <dgm:prSet/>
      <dgm:spPr/>
      <dgm:t>
        <a:bodyPr/>
        <a:lstStyle/>
        <a:p>
          <a:endParaRPr lang="en-US"/>
        </a:p>
      </dgm:t>
    </dgm:pt>
    <dgm:pt modelId="{3E338AC9-1232-4EDD-BAFB-DC0630BFDD0A}" type="sibTrans" cxnId="{E6DCE418-CF0D-400F-AD6D-9A1D68C8ABF5}">
      <dgm:prSet/>
      <dgm:spPr/>
      <dgm:t>
        <a:bodyPr/>
        <a:lstStyle/>
        <a:p>
          <a:endParaRPr lang="en-US"/>
        </a:p>
      </dgm:t>
    </dgm:pt>
    <dgm:pt modelId="{80335970-FC6A-46A4-9847-C7935826F64C}" type="pres">
      <dgm:prSet presAssocID="{3EE7BB12-750D-47A8-BFF5-099298CF4DA1}" presName="Name0" presStyleCnt="0">
        <dgm:presLayoutVars>
          <dgm:dir/>
          <dgm:animLvl val="lvl"/>
          <dgm:resizeHandles/>
        </dgm:presLayoutVars>
      </dgm:prSet>
      <dgm:spPr/>
    </dgm:pt>
    <dgm:pt modelId="{01D94FF8-FA15-4922-B2A3-FDE8BB0510AF}" type="pres">
      <dgm:prSet presAssocID="{4B377E11-9014-423B-B0EF-B994C36D2DEE}" presName="linNode" presStyleCnt="0"/>
      <dgm:spPr/>
    </dgm:pt>
    <dgm:pt modelId="{09B5E94B-1474-493A-B47A-0062C5CE75BE}" type="pres">
      <dgm:prSet presAssocID="{4B377E11-9014-423B-B0EF-B994C36D2DEE}" presName="parentShp" presStyleLbl="node1" presStyleIdx="0" presStyleCnt="8" custScaleX="578531">
        <dgm:presLayoutVars>
          <dgm:bulletEnabled val="1"/>
        </dgm:presLayoutVars>
      </dgm:prSet>
      <dgm:spPr/>
    </dgm:pt>
    <dgm:pt modelId="{0A3834C4-5B85-471C-A42B-38C2BE9956EE}" type="pres">
      <dgm:prSet presAssocID="{4B377E11-9014-423B-B0EF-B994C36D2DEE}" presName="childShp" presStyleLbl="bgAccFollowNode1" presStyleIdx="0" presStyleCnt="8">
        <dgm:presLayoutVars>
          <dgm:bulletEnabled val="1"/>
        </dgm:presLayoutVars>
      </dgm:prSet>
      <dgm:spPr/>
    </dgm:pt>
    <dgm:pt modelId="{8E0E2FFE-3047-4F75-B3F8-3CD8B1D6B0F9}" type="pres">
      <dgm:prSet presAssocID="{0D4C3056-D93C-44AF-BA0F-31221C969BAB}" presName="spacing" presStyleCnt="0"/>
      <dgm:spPr/>
    </dgm:pt>
    <dgm:pt modelId="{A820E3B6-8447-499A-99EC-0013232A81AA}" type="pres">
      <dgm:prSet presAssocID="{45FB6B13-D148-4852-BE6F-4648281D8C95}" presName="linNode" presStyleCnt="0"/>
      <dgm:spPr/>
    </dgm:pt>
    <dgm:pt modelId="{9BD0C39A-DF54-443D-9533-BC1C75611EB5}" type="pres">
      <dgm:prSet presAssocID="{45FB6B13-D148-4852-BE6F-4648281D8C95}" presName="parentShp" presStyleLbl="node1" presStyleIdx="1" presStyleCnt="8" custScaleX="568128" custScaleY="123972">
        <dgm:presLayoutVars>
          <dgm:bulletEnabled val="1"/>
        </dgm:presLayoutVars>
      </dgm:prSet>
      <dgm:spPr/>
    </dgm:pt>
    <dgm:pt modelId="{6F9D1D96-4502-4939-BD36-64A6326AD143}" type="pres">
      <dgm:prSet presAssocID="{45FB6B13-D148-4852-BE6F-4648281D8C95}" presName="childShp" presStyleLbl="bgAccFollowNode1" presStyleIdx="1" presStyleCnt="8">
        <dgm:presLayoutVars>
          <dgm:bulletEnabled val="1"/>
        </dgm:presLayoutVars>
      </dgm:prSet>
      <dgm:spPr/>
    </dgm:pt>
    <dgm:pt modelId="{9497B042-9A6F-445C-8739-279EF8D88108}" type="pres">
      <dgm:prSet presAssocID="{D65709D0-803C-4050-A5ED-E7292FFAAF38}" presName="spacing" presStyleCnt="0"/>
      <dgm:spPr/>
    </dgm:pt>
    <dgm:pt modelId="{48CACB3E-803E-4048-9171-43AC0C658ADC}" type="pres">
      <dgm:prSet presAssocID="{58A75425-04EB-44C0-9CEF-02555CE138B6}" presName="linNode" presStyleCnt="0"/>
      <dgm:spPr/>
    </dgm:pt>
    <dgm:pt modelId="{C4304F28-0A7B-4952-B16F-4D4C649ED13E}" type="pres">
      <dgm:prSet presAssocID="{58A75425-04EB-44C0-9CEF-02555CE138B6}" presName="parentShp" presStyleLbl="node1" presStyleIdx="2" presStyleCnt="8" custScaleX="1627981" custScaleY="116823" custLinFactNeighborX="-963" custLinFactNeighborY="1420">
        <dgm:presLayoutVars>
          <dgm:bulletEnabled val="1"/>
        </dgm:presLayoutVars>
      </dgm:prSet>
      <dgm:spPr/>
    </dgm:pt>
    <dgm:pt modelId="{82008ACE-CF7A-44A9-AE2B-24634723EAE1}" type="pres">
      <dgm:prSet presAssocID="{58A75425-04EB-44C0-9CEF-02555CE138B6}" presName="childShp" presStyleLbl="bgAccFollowNode1" presStyleIdx="2" presStyleCnt="8">
        <dgm:presLayoutVars>
          <dgm:bulletEnabled val="1"/>
        </dgm:presLayoutVars>
      </dgm:prSet>
      <dgm:spPr/>
    </dgm:pt>
    <dgm:pt modelId="{1DCBFB44-7F43-46A7-8E76-3358BE8A7F47}" type="pres">
      <dgm:prSet presAssocID="{2DDDD2FF-0586-4C30-9907-771C30C26255}" presName="spacing" presStyleCnt="0"/>
      <dgm:spPr/>
    </dgm:pt>
    <dgm:pt modelId="{F149D600-7C12-4BF3-B374-0BE3FB216319}" type="pres">
      <dgm:prSet presAssocID="{36066391-8819-4048-8654-27C885513885}" presName="linNode" presStyleCnt="0"/>
      <dgm:spPr/>
    </dgm:pt>
    <dgm:pt modelId="{52B2DE70-9D4B-4847-8E7D-A8EC0384C06F}" type="pres">
      <dgm:prSet presAssocID="{36066391-8819-4048-8654-27C885513885}" presName="parentShp" presStyleLbl="node1" presStyleIdx="3" presStyleCnt="8" custScaleX="145775" custScaleY="106319">
        <dgm:presLayoutVars>
          <dgm:bulletEnabled val="1"/>
        </dgm:presLayoutVars>
      </dgm:prSet>
      <dgm:spPr/>
    </dgm:pt>
    <dgm:pt modelId="{A14B3E46-583A-4119-958B-6E206FDD152E}" type="pres">
      <dgm:prSet presAssocID="{36066391-8819-4048-8654-27C885513885}" presName="childShp" presStyleLbl="bgAccFollowNode1" presStyleIdx="3" presStyleCnt="8">
        <dgm:presLayoutVars>
          <dgm:bulletEnabled val="1"/>
        </dgm:presLayoutVars>
      </dgm:prSet>
      <dgm:spPr/>
    </dgm:pt>
    <dgm:pt modelId="{EE0C07AB-E0F7-4F84-A8A0-D4BCD57E9B43}" type="pres">
      <dgm:prSet presAssocID="{2A2463A8-ADAC-4B18-AA96-597501CF872D}" presName="spacing" presStyleCnt="0"/>
      <dgm:spPr/>
    </dgm:pt>
    <dgm:pt modelId="{2D0C1C36-D033-4F07-8859-A618FB419E61}" type="pres">
      <dgm:prSet presAssocID="{95848C3A-F86A-42AF-B6BA-7EAC6CD89904}" presName="linNode" presStyleCnt="0"/>
      <dgm:spPr/>
    </dgm:pt>
    <dgm:pt modelId="{ACCFEC6C-5028-4449-B4D6-4F100F8207C2}" type="pres">
      <dgm:prSet presAssocID="{95848C3A-F86A-42AF-B6BA-7EAC6CD89904}" presName="parentShp" presStyleLbl="node1" presStyleIdx="4" presStyleCnt="8" custScaleX="1427552" custScaleY="118966" custLinFactNeighborX="4870" custLinFactNeighborY="-1393">
        <dgm:presLayoutVars>
          <dgm:bulletEnabled val="1"/>
        </dgm:presLayoutVars>
      </dgm:prSet>
      <dgm:spPr/>
    </dgm:pt>
    <dgm:pt modelId="{A0F0C61C-7E3E-4C57-B348-11137CBD264C}" type="pres">
      <dgm:prSet presAssocID="{95848C3A-F86A-42AF-B6BA-7EAC6CD89904}" presName="childShp" presStyleLbl="bgAccFollowNode1" presStyleIdx="4" presStyleCnt="8">
        <dgm:presLayoutVars>
          <dgm:bulletEnabled val="1"/>
        </dgm:presLayoutVars>
      </dgm:prSet>
      <dgm:spPr/>
    </dgm:pt>
    <dgm:pt modelId="{85CF3C21-A1F9-4ACE-AAA3-B3D7AACAB1A5}" type="pres">
      <dgm:prSet presAssocID="{7D4FC427-1F89-49DA-9DD9-8E2CDF3062A6}" presName="spacing" presStyleCnt="0"/>
      <dgm:spPr/>
    </dgm:pt>
    <dgm:pt modelId="{3731C085-2773-435B-89A6-28033014F36A}" type="pres">
      <dgm:prSet presAssocID="{A039FF3E-4003-4074-861E-7626FC2CEAA3}" presName="linNode" presStyleCnt="0"/>
      <dgm:spPr/>
    </dgm:pt>
    <dgm:pt modelId="{D6AD9092-8BD2-4810-A3C6-C54B425E3B9A}" type="pres">
      <dgm:prSet presAssocID="{A039FF3E-4003-4074-861E-7626FC2CEAA3}" presName="parentShp" presStyleLbl="node1" presStyleIdx="5" presStyleCnt="8" custScaleX="589450">
        <dgm:presLayoutVars>
          <dgm:bulletEnabled val="1"/>
        </dgm:presLayoutVars>
      </dgm:prSet>
      <dgm:spPr/>
    </dgm:pt>
    <dgm:pt modelId="{BE0F3C34-2D62-43FA-A4DA-C2897758110A}" type="pres">
      <dgm:prSet presAssocID="{A039FF3E-4003-4074-861E-7626FC2CEAA3}" presName="childShp" presStyleLbl="bgAccFollowNode1" presStyleIdx="5" presStyleCnt="8" custScaleX="99635" custLinFactNeighborX="2405" custLinFactNeighborY="-1384">
        <dgm:presLayoutVars>
          <dgm:bulletEnabled val="1"/>
        </dgm:presLayoutVars>
      </dgm:prSet>
      <dgm:spPr/>
    </dgm:pt>
    <dgm:pt modelId="{E01ED715-F726-46DD-B235-773DC53A771F}" type="pres">
      <dgm:prSet presAssocID="{555A5333-28A3-4537-8355-A69B39FA4829}" presName="spacing" presStyleCnt="0"/>
      <dgm:spPr/>
    </dgm:pt>
    <dgm:pt modelId="{4D2135E4-C531-4455-A1A1-26631840E29D}" type="pres">
      <dgm:prSet presAssocID="{3551DAD9-9B7D-449E-BD30-E42E5A0A482F}" presName="linNode" presStyleCnt="0"/>
      <dgm:spPr/>
    </dgm:pt>
    <dgm:pt modelId="{BA745948-3F15-42E2-BB0E-A010A4E1F1C4}" type="pres">
      <dgm:prSet presAssocID="{3551DAD9-9B7D-449E-BD30-E42E5A0A482F}" presName="parentShp" presStyleLbl="node1" presStyleIdx="6" presStyleCnt="8" custScaleX="794728" custScaleY="118493">
        <dgm:presLayoutVars>
          <dgm:bulletEnabled val="1"/>
        </dgm:presLayoutVars>
      </dgm:prSet>
      <dgm:spPr/>
    </dgm:pt>
    <dgm:pt modelId="{4BA2A62D-47A3-4CD3-B738-E57108B2599B}" type="pres">
      <dgm:prSet presAssocID="{3551DAD9-9B7D-449E-BD30-E42E5A0A482F}" presName="childShp" presStyleLbl="bgAccFollowNode1" presStyleIdx="6" presStyleCnt="8">
        <dgm:presLayoutVars>
          <dgm:bulletEnabled val="1"/>
        </dgm:presLayoutVars>
      </dgm:prSet>
      <dgm:spPr/>
    </dgm:pt>
    <dgm:pt modelId="{BB4FF0B7-BA48-4206-A6AD-B46EC1395FC7}" type="pres">
      <dgm:prSet presAssocID="{B4F3D198-65D7-4C11-8DB6-0EF18C9E91C0}" presName="spacing" presStyleCnt="0"/>
      <dgm:spPr/>
    </dgm:pt>
    <dgm:pt modelId="{73147B40-C220-4298-B2E8-76F790ECF601}" type="pres">
      <dgm:prSet presAssocID="{A4CDD50E-11B1-4C99-A56D-C955414DEEA3}" presName="linNode" presStyleCnt="0"/>
      <dgm:spPr/>
    </dgm:pt>
    <dgm:pt modelId="{1C0E7139-D565-4830-9988-A2FFEE4D1BD1}" type="pres">
      <dgm:prSet presAssocID="{A4CDD50E-11B1-4C99-A56D-C955414DEEA3}" presName="parentShp" presStyleLbl="node1" presStyleIdx="7" presStyleCnt="8" custScaleX="270312" custScaleY="44666" custLinFactNeighborX="-659" custLinFactNeighborY="20743">
        <dgm:presLayoutVars>
          <dgm:bulletEnabled val="1"/>
        </dgm:presLayoutVars>
      </dgm:prSet>
      <dgm:spPr/>
    </dgm:pt>
    <dgm:pt modelId="{D0A5791D-B995-4AE2-802C-708ECEF86CA0}" type="pres">
      <dgm:prSet presAssocID="{A4CDD50E-11B1-4C99-A56D-C955414DEEA3}" presName="childShp" presStyleLbl="bgAccFollowNode1" presStyleIdx="7" presStyleCnt="8" custScaleX="118287" custScaleY="39076" custLinFactNeighborX="12731" custLinFactNeighborY="-5536">
        <dgm:presLayoutVars>
          <dgm:bulletEnabled val="1"/>
        </dgm:presLayoutVars>
      </dgm:prSet>
      <dgm:spPr/>
    </dgm:pt>
  </dgm:ptLst>
  <dgm:cxnLst>
    <dgm:cxn modelId="{7E283210-FC80-42B3-8DC9-A9F6683D58E4}" type="presOf" srcId="{A039FF3E-4003-4074-861E-7626FC2CEAA3}" destId="{D6AD9092-8BD2-4810-A3C6-C54B425E3B9A}" srcOrd="0" destOrd="0" presId="urn:microsoft.com/office/officeart/2005/8/layout/vList6"/>
    <dgm:cxn modelId="{C9257313-51EA-40A9-8B19-584091A7133E}" srcId="{3EE7BB12-750D-47A8-BFF5-099298CF4DA1}" destId="{A039FF3E-4003-4074-861E-7626FC2CEAA3}" srcOrd="5" destOrd="0" parTransId="{9FC12CE3-87A6-497A-B325-2A38BC400B41}" sibTransId="{555A5333-28A3-4537-8355-A69B39FA4829}"/>
    <dgm:cxn modelId="{E6DCE418-CF0D-400F-AD6D-9A1D68C8ABF5}" srcId="{3EE7BB12-750D-47A8-BFF5-099298CF4DA1}" destId="{A4CDD50E-11B1-4C99-A56D-C955414DEEA3}" srcOrd="7" destOrd="0" parTransId="{484E107E-05F7-4AF8-B810-9C250867F42E}" sibTransId="{3E338AC9-1232-4EDD-BAFB-DC0630BFDD0A}"/>
    <dgm:cxn modelId="{BB3C0026-E7D3-4667-8223-A3D32F36C1FC}" type="presOf" srcId="{45FB6B13-D148-4852-BE6F-4648281D8C95}" destId="{9BD0C39A-DF54-443D-9533-BC1C75611EB5}" srcOrd="0" destOrd="0" presId="urn:microsoft.com/office/officeart/2005/8/layout/vList6"/>
    <dgm:cxn modelId="{97BAE12B-558D-4629-9DEC-2B22B1E58ED1}" type="presOf" srcId="{3EE7BB12-750D-47A8-BFF5-099298CF4DA1}" destId="{80335970-FC6A-46A4-9847-C7935826F64C}" srcOrd="0" destOrd="0" presId="urn:microsoft.com/office/officeart/2005/8/layout/vList6"/>
    <dgm:cxn modelId="{40CFE937-00F1-44A8-9443-97EC17936B40}" type="presOf" srcId="{58A75425-04EB-44C0-9CEF-02555CE138B6}" destId="{C4304F28-0A7B-4952-B16F-4D4C649ED13E}" srcOrd="0" destOrd="0" presId="urn:microsoft.com/office/officeart/2005/8/layout/vList6"/>
    <dgm:cxn modelId="{9A5A6E3C-6AEE-4FDF-8BA9-071CDFF0F599}" type="presOf" srcId="{4B377E11-9014-423B-B0EF-B994C36D2DEE}" destId="{09B5E94B-1474-493A-B47A-0062C5CE75BE}" srcOrd="0" destOrd="0" presId="urn:microsoft.com/office/officeart/2005/8/layout/vList6"/>
    <dgm:cxn modelId="{977DCA60-7D22-4173-9800-716004207C1A}" srcId="{3EE7BB12-750D-47A8-BFF5-099298CF4DA1}" destId="{45FB6B13-D148-4852-BE6F-4648281D8C95}" srcOrd="1" destOrd="0" parTransId="{4B3C748A-CA73-4421-A8BC-A0E3198C2C14}" sibTransId="{D65709D0-803C-4050-A5ED-E7292FFAAF38}"/>
    <dgm:cxn modelId="{FAAF1585-1C13-478E-9D3C-60FA10478D0D}" srcId="{3EE7BB12-750D-47A8-BFF5-099298CF4DA1}" destId="{58A75425-04EB-44C0-9CEF-02555CE138B6}" srcOrd="2" destOrd="0" parTransId="{40144D9B-6135-478F-981A-D26B3BB7A1F7}" sibTransId="{2DDDD2FF-0586-4C30-9907-771C30C26255}"/>
    <dgm:cxn modelId="{79FB0088-73C4-43A4-AAD0-EE8862B80B7D}" srcId="{3EE7BB12-750D-47A8-BFF5-099298CF4DA1}" destId="{36066391-8819-4048-8654-27C885513885}" srcOrd="3" destOrd="0" parTransId="{DF3CD42F-5CCE-492B-867F-B63B261FD864}" sibTransId="{2A2463A8-ADAC-4B18-AA96-597501CF872D}"/>
    <dgm:cxn modelId="{5995D7A6-2CC9-4234-B3D8-4E626F195DF0}" type="presOf" srcId="{36066391-8819-4048-8654-27C885513885}" destId="{52B2DE70-9D4B-4847-8E7D-A8EC0384C06F}" srcOrd="0" destOrd="0" presId="urn:microsoft.com/office/officeart/2005/8/layout/vList6"/>
    <dgm:cxn modelId="{7D7B03B2-AA7F-49BB-8BA7-A48D7A9B0E9D}" type="presOf" srcId="{A4CDD50E-11B1-4C99-A56D-C955414DEEA3}" destId="{1C0E7139-D565-4830-9988-A2FFEE4D1BD1}" srcOrd="0" destOrd="0" presId="urn:microsoft.com/office/officeart/2005/8/layout/vList6"/>
    <dgm:cxn modelId="{85200FC3-A7EE-4D9E-8B5C-D6A4C1EBFAA0}" srcId="{3EE7BB12-750D-47A8-BFF5-099298CF4DA1}" destId="{3551DAD9-9B7D-449E-BD30-E42E5A0A482F}" srcOrd="6" destOrd="0" parTransId="{743B7625-63C3-463E-97DA-FE63671D497F}" sibTransId="{B4F3D198-65D7-4C11-8DB6-0EF18C9E91C0}"/>
    <dgm:cxn modelId="{99DBC3CC-77F3-4758-8F26-91CF4AE1B976}" type="presOf" srcId="{95848C3A-F86A-42AF-B6BA-7EAC6CD89904}" destId="{ACCFEC6C-5028-4449-B4D6-4F100F8207C2}" srcOrd="0" destOrd="0" presId="urn:microsoft.com/office/officeart/2005/8/layout/vList6"/>
    <dgm:cxn modelId="{B8B1A9D8-26A2-443C-9237-FD766A0DC6B7}" type="presOf" srcId="{3551DAD9-9B7D-449E-BD30-E42E5A0A482F}" destId="{BA745948-3F15-42E2-BB0E-A010A4E1F1C4}" srcOrd="0" destOrd="0" presId="urn:microsoft.com/office/officeart/2005/8/layout/vList6"/>
    <dgm:cxn modelId="{C20948DD-BA22-43FB-9959-7949643EC241}" srcId="{3EE7BB12-750D-47A8-BFF5-099298CF4DA1}" destId="{4B377E11-9014-423B-B0EF-B994C36D2DEE}" srcOrd="0" destOrd="0" parTransId="{F6D3F766-2281-4E3C-BD75-CDF50B2FFCCF}" sibTransId="{0D4C3056-D93C-44AF-BA0F-31221C969BAB}"/>
    <dgm:cxn modelId="{CF0AF5E6-71DA-4DAE-B3EE-6F28F0D3DE8E}" srcId="{3EE7BB12-750D-47A8-BFF5-099298CF4DA1}" destId="{95848C3A-F86A-42AF-B6BA-7EAC6CD89904}" srcOrd="4" destOrd="0" parTransId="{E176C048-1551-4D1A-A02E-275234F1D6C7}" sibTransId="{7D4FC427-1F89-49DA-9DD9-8E2CDF3062A6}"/>
    <dgm:cxn modelId="{2980CEAC-5808-431B-A17F-458FD2F2F982}" type="presParOf" srcId="{80335970-FC6A-46A4-9847-C7935826F64C}" destId="{01D94FF8-FA15-4922-B2A3-FDE8BB0510AF}" srcOrd="0" destOrd="0" presId="urn:microsoft.com/office/officeart/2005/8/layout/vList6"/>
    <dgm:cxn modelId="{9A62088D-C5EA-43D7-A9EC-4DB1601655A4}" type="presParOf" srcId="{01D94FF8-FA15-4922-B2A3-FDE8BB0510AF}" destId="{09B5E94B-1474-493A-B47A-0062C5CE75BE}" srcOrd="0" destOrd="0" presId="urn:microsoft.com/office/officeart/2005/8/layout/vList6"/>
    <dgm:cxn modelId="{F1CFA655-C3E5-4770-B0E3-263A252F8CD1}" type="presParOf" srcId="{01D94FF8-FA15-4922-B2A3-FDE8BB0510AF}" destId="{0A3834C4-5B85-471C-A42B-38C2BE9956EE}" srcOrd="1" destOrd="0" presId="urn:microsoft.com/office/officeart/2005/8/layout/vList6"/>
    <dgm:cxn modelId="{D3832109-860A-4382-929B-C5478B6935AE}" type="presParOf" srcId="{80335970-FC6A-46A4-9847-C7935826F64C}" destId="{8E0E2FFE-3047-4F75-B3F8-3CD8B1D6B0F9}" srcOrd="1" destOrd="0" presId="urn:microsoft.com/office/officeart/2005/8/layout/vList6"/>
    <dgm:cxn modelId="{AD606256-D655-43E2-8EFF-A19853717D06}" type="presParOf" srcId="{80335970-FC6A-46A4-9847-C7935826F64C}" destId="{A820E3B6-8447-499A-99EC-0013232A81AA}" srcOrd="2" destOrd="0" presId="urn:microsoft.com/office/officeart/2005/8/layout/vList6"/>
    <dgm:cxn modelId="{5FF678D8-2241-421D-8473-402957112CB4}" type="presParOf" srcId="{A820E3B6-8447-499A-99EC-0013232A81AA}" destId="{9BD0C39A-DF54-443D-9533-BC1C75611EB5}" srcOrd="0" destOrd="0" presId="urn:microsoft.com/office/officeart/2005/8/layout/vList6"/>
    <dgm:cxn modelId="{DAF38AE6-E96D-4BDC-B3C2-9B44AED2E1A0}" type="presParOf" srcId="{A820E3B6-8447-499A-99EC-0013232A81AA}" destId="{6F9D1D96-4502-4939-BD36-64A6326AD143}" srcOrd="1" destOrd="0" presId="urn:microsoft.com/office/officeart/2005/8/layout/vList6"/>
    <dgm:cxn modelId="{8E09A048-3CCE-4A59-BB88-7312B2B2621A}" type="presParOf" srcId="{80335970-FC6A-46A4-9847-C7935826F64C}" destId="{9497B042-9A6F-445C-8739-279EF8D88108}" srcOrd="3" destOrd="0" presId="urn:microsoft.com/office/officeart/2005/8/layout/vList6"/>
    <dgm:cxn modelId="{B100CAD8-828A-4046-A557-1066F669BB52}" type="presParOf" srcId="{80335970-FC6A-46A4-9847-C7935826F64C}" destId="{48CACB3E-803E-4048-9171-43AC0C658ADC}" srcOrd="4" destOrd="0" presId="urn:microsoft.com/office/officeart/2005/8/layout/vList6"/>
    <dgm:cxn modelId="{0E21E1F5-A5F0-4EE0-8392-CC88590E6A43}" type="presParOf" srcId="{48CACB3E-803E-4048-9171-43AC0C658ADC}" destId="{C4304F28-0A7B-4952-B16F-4D4C649ED13E}" srcOrd="0" destOrd="0" presId="urn:microsoft.com/office/officeart/2005/8/layout/vList6"/>
    <dgm:cxn modelId="{37871532-498E-4E7B-9002-4289577279E3}" type="presParOf" srcId="{48CACB3E-803E-4048-9171-43AC0C658ADC}" destId="{82008ACE-CF7A-44A9-AE2B-24634723EAE1}" srcOrd="1" destOrd="0" presId="urn:microsoft.com/office/officeart/2005/8/layout/vList6"/>
    <dgm:cxn modelId="{E7C1851D-4C47-4E52-92EB-A7857F9FE950}" type="presParOf" srcId="{80335970-FC6A-46A4-9847-C7935826F64C}" destId="{1DCBFB44-7F43-46A7-8E76-3358BE8A7F47}" srcOrd="5" destOrd="0" presId="urn:microsoft.com/office/officeart/2005/8/layout/vList6"/>
    <dgm:cxn modelId="{A622E397-141B-4404-AE99-C69C8C166843}" type="presParOf" srcId="{80335970-FC6A-46A4-9847-C7935826F64C}" destId="{F149D600-7C12-4BF3-B374-0BE3FB216319}" srcOrd="6" destOrd="0" presId="urn:microsoft.com/office/officeart/2005/8/layout/vList6"/>
    <dgm:cxn modelId="{9355FCA4-8676-4914-B449-266A5634CF92}" type="presParOf" srcId="{F149D600-7C12-4BF3-B374-0BE3FB216319}" destId="{52B2DE70-9D4B-4847-8E7D-A8EC0384C06F}" srcOrd="0" destOrd="0" presId="urn:microsoft.com/office/officeart/2005/8/layout/vList6"/>
    <dgm:cxn modelId="{78F7F6A5-2384-44FE-8BD6-06DD18FD5C09}" type="presParOf" srcId="{F149D600-7C12-4BF3-B374-0BE3FB216319}" destId="{A14B3E46-583A-4119-958B-6E206FDD152E}" srcOrd="1" destOrd="0" presId="urn:microsoft.com/office/officeart/2005/8/layout/vList6"/>
    <dgm:cxn modelId="{FE06AB26-0788-474F-95EC-520E44380D8D}" type="presParOf" srcId="{80335970-FC6A-46A4-9847-C7935826F64C}" destId="{EE0C07AB-E0F7-4F84-A8A0-D4BCD57E9B43}" srcOrd="7" destOrd="0" presId="urn:microsoft.com/office/officeart/2005/8/layout/vList6"/>
    <dgm:cxn modelId="{AEE2A816-56B2-4773-9137-1DB87B1563D8}" type="presParOf" srcId="{80335970-FC6A-46A4-9847-C7935826F64C}" destId="{2D0C1C36-D033-4F07-8859-A618FB419E61}" srcOrd="8" destOrd="0" presId="urn:microsoft.com/office/officeart/2005/8/layout/vList6"/>
    <dgm:cxn modelId="{F453A84B-A6A0-429B-81D7-72946A31B2D4}" type="presParOf" srcId="{2D0C1C36-D033-4F07-8859-A618FB419E61}" destId="{ACCFEC6C-5028-4449-B4D6-4F100F8207C2}" srcOrd="0" destOrd="0" presId="urn:microsoft.com/office/officeart/2005/8/layout/vList6"/>
    <dgm:cxn modelId="{6C95A83E-8FDF-496F-BE16-D747B82A15F3}" type="presParOf" srcId="{2D0C1C36-D033-4F07-8859-A618FB419E61}" destId="{A0F0C61C-7E3E-4C57-B348-11137CBD264C}" srcOrd="1" destOrd="0" presId="urn:microsoft.com/office/officeart/2005/8/layout/vList6"/>
    <dgm:cxn modelId="{1B73FCBA-B27B-419E-B7CE-C36AB4025A7C}" type="presParOf" srcId="{80335970-FC6A-46A4-9847-C7935826F64C}" destId="{85CF3C21-A1F9-4ACE-AAA3-B3D7AACAB1A5}" srcOrd="9" destOrd="0" presId="urn:microsoft.com/office/officeart/2005/8/layout/vList6"/>
    <dgm:cxn modelId="{96C7C846-F439-4EA7-8CDC-F4FD004A7CD4}" type="presParOf" srcId="{80335970-FC6A-46A4-9847-C7935826F64C}" destId="{3731C085-2773-435B-89A6-28033014F36A}" srcOrd="10" destOrd="0" presId="urn:microsoft.com/office/officeart/2005/8/layout/vList6"/>
    <dgm:cxn modelId="{0AC1A307-F87A-4EF6-800F-ED7E4ED7A30C}" type="presParOf" srcId="{3731C085-2773-435B-89A6-28033014F36A}" destId="{D6AD9092-8BD2-4810-A3C6-C54B425E3B9A}" srcOrd="0" destOrd="0" presId="urn:microsoft.com/office/officeart/2005/8/layout/vList6"/>
    <dgm:cxn modelId="{79CEFC05-2797-4D20-AE55-B3402588637A}" type="presParOf" srcId="{3731C085-2773-435B-89A6-28033014F36A}" destId="{BE0F3C34-2D62-43FA-A4DA-C2897758110A}" srcOrd="1" destOrd="0" presId="urn:microsoft.com/office/officeart/2005/8/layout/vList6"/>
    <dgm:cxn modelId="{1A58A298-CF55-40A6-A226-4F0B7F065CDA}" type="presParOf" srcId="{80335970-FC6A-46A4-9847-C7935826F64C}" destId="{E01ED715-F726-46DD-B235-773DC53A771F}" srcOrd="11" destOrd="0" presId="urn:microsoft.com/office/officeart/2005/8/layout/vList6"/>
    <dgm:cxn modelId="{7BA4B5DC-8AE0-4042-B3F2-8830F5FA74C5}" type="presParOf" srcId="{80335970-FC6A-46A4-9847-C7935826F64C}" destId="{4D2135E4-C531-4455-A1A1-26631840E29D}" srcOrd="12" destOrd="0" presId="urn:microsoft.com/office/officeart/2005/8/layout/vList6"/>
    <dgm:cxn modelId="{DE7F3DDA-AA53-4720-B08F-977F1399C28A}" type="presParOf" srcId="{4D2135E4-C531-4455-A1A1-26631840E29D}" destId="{BA745948-3F15-42E2-BB0E-A010A4E1F1C4}" srcOrd="0" destOrd="0" presId="urn:microsoft.com/office/officeart/2005/8/layout/vList6"/>
    <dgm:cxn modelId="{28536639-C03E-46E9-9513-3CAFD01C3DEA}" type="presParOf" srcId="{4D2135E4-C531-4455-A1A1-26631840E29D}" destId="{4BA2A62D-47A3-4CD3-B738-E57108B2599B}" srcOrd="1" destOrd="0" presId="urn:microsoft.com/office/officeart/2005/8/layout/vList6"/>
    <dgm:cxn modelId="{2420F37D-C9C2-4A7D-A28B-29C1758AA3CE}" type="presParOf" srcId="{80335970-FC6A-46A4-9847-C7935826F64C}" destId="{BB4FF0B7-BA48-4206-A6AD-B46EC1395FC7}" srcOrd="13" destOrd="0" presId="urn:microsoft.com/office/officeart/2005/8/layout/vList6"/>
    <dgm:cxn modelId="{4211BEF7-8B9A-4671-86A5-6D0E08C584B5}" type="presParOf" srcId="{80335970-FC6A-46A4-9847-C7935826F64C}" destId="{73147B40-C220-4298-B2E8-76F790ECF601}" srcOrd="14" destOrd="0" presId="urn:microsoft.com/office/officeart/2005/8/layout/vList6"/>
    <dgm:cxn modelId="{910F200E-5DDF-45ED-AD96-885BFA3DBEE0}" type="presParOf" srcId="{73147B40-C220-4298-B2E8-76F790ECF601}" destId="{1C0E7139-D565-4830-9988-A2FFEE4D1BD1}" srcOrd="0" destOrd="0" presId="urn:microsoft.com/office/officeart/2005/8/layout/vList6"/>
    <dgm:cxn modelId="{8EA11B00-0D90-4C74-9A31-DED553E1156D}" type="presParOf" srcId="{73147B40-C220-4298-B2E8-76F790ECF601}" destId="{D0A5791D-B995-4AE2-802C-708ECEF86CA0}" srcOrd="1" destOrd="0" presId="urn:microsoft.com/office/officeart/2005/8/layout/vList6"/>
  </dgm:cxnLst>
  <dgm:bg>
    <a:solidFill>
      <a:srgbClr val="99CCFF"/>
    </a:solidFill>
  </dgm:bg>
  <dgm:whole>
    <a:ln>
      <a:solidFill>
        <a:srgbClr val="0000FF"/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9393329-4E5B-4203-9545-D490302CFA44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44AFC87-5FC5-4CF3-8A18-BAE780E0AF1C}">
      <dgm:prSet custT="1"/>
      <dgm:spPr>
        <a:solidFill>
          <a:srgbClr val="FFCCCC"/>
        </a:solidFill>
        <a:ln>
          <a:solidFill>
            <a:srgbClr val="0000FF"/>
          </a:solidFill>
        </a:ln>
      </dgm:spPr>
      <dgm:t>
        <a:bodyPr anchor="ctr"/>
        <a:lstStyle/>
        <a:p>
          <a:pPr>
            <a:lnSpc>
              <a:spcPct val="90000"/>
            </a:lnSpc>
            <a:spcAft>
              <a:spcPts val="0"/>
            </a:spcAft>
          </a:pPr>
          <a:r>
            <a:rPr lang="en-US" sz="3400" b="1" i="0" baseline="0" dirty="0">
              <a:solidFill>
                <a:schemeClr val="bg1"/>
              </a:solidFill>
            </a:rPr>
            <a:t>“Trauma is a lens, not a label.”    </a:t>
          </a:r>
        </a:p>
        <a:p>
          <a:pPr>
            <a:lnSpc>
              <a:spcPct val="90000"/>
            </a:lnSpc>
            <a:spcAft>
              <a:spcPts val="0"/>
            </a:spcAft>
          </a:pPr>
          <a:r>
            <a:rPr lang="en-US" sz="1400" b="1" i="0" baseline="0" dirty="0">
              <a:solidFill>
                <a:schemeClr val="bg1"/>
              </a:solidFill>
            </a:rPr>
            <a:t>                                                                                                 </a:t>
          </a:r>
          <a:r>
            <a:rPr lang="en-US" sz="1400" dirty="0">
              <a:solidFill>
                <a:schemeClr val="bg1"/>
              </a:solidFill>
            </a:rPr>
            <a:t>(Venet, 2021)</a:t>
          </a:r>
        </a:p>
      </dgm:t>
    </dgm:pt>
    <dgm:pt modelId="{EAF89980-52A5-4018-93B8-AC5C16B27081}" type="parTrans" cxnId="{3CDE2DB6-B602-4885-BC20-E2FA4BEC8A58}">
      <dgm:prSet/>
      <dgm:spPr/>
      <dgm:t>
        <a:bodyPr/>
        <a:lstStyle/>
        <a:p>
          <a:endParaRPr lang="en-US"/>
        </a:p>
      </dgm:t>
    </dgm:pt>
    <dgm:pt modelId="{68338460-6F12-44CB-A615-7BF0C4C0025D}" type="sibTrans" cxnId="{3CDE2DB6-B602-4885-BC20-E2FA4BEC8A58}">
      <dgm:prSet/>
      <dgm:spPr/>
      <dgm:t>
        <a:bodyPr/>
        <a:lstStyle/>
        <a:p>
          <a:endParaRPr lang="en-US"/>
        </a:p>
      </dgm:t>
    </dgm:pt>
    <dgm:pt modelId="{E5D535A6-0E4F-4411-9F63-405B0D214565}">
      <dgm:prSet custT="1"/>
      <dgm:spPr>
        <a:solidFill>
          <a:srgbClr val="CCCCFF"/>
        </a:solidFill>
        <a:ln>
          <a:solidFill>
            <a:srgbClr val="0000FF"/>
          </a:solidFill>
        </a:ln>
      </dgm:spPr>
      <dgm:t>
        <a:bodyPr anchor="ctr"/>
        <a:lstStyle/>
        <a:p>
          <a:r>
            <a:rPr lang="en-US" sz="3000" b="0" i="0" baseline="0" dirty="0">
              <a:solidFill>
                <a:schemeClr val="bg1"/>
              </a:solidFill>
            </a:rPr>
            <a:t>Maintain high expectations with relational &amp; foundational supports</a:t>
          </a:r>
          <a:endParaRPr lang="en-US" sz="3000" dirty="0">
            <a:solidFill>
              <a:schemeClr val="bg1"/>
            </a:solidFill>
          </a:endParaRPr>
        </a:p>
      </dgm:t>
    </dgm:pt>
    <dgm:pt modelId="{B22E2D21-0D9C-4390-9716-4328181AE42E}" type="parTrans" cxnId="{C580EA13-C822-4C46-B884-AFC56022F56D}">
      <dgm:prSet/>
      <dgm:spPr/>
      <dgm:t>
        <a:bodyPr/>
        <a:lstStyle/>
        <a:p>
          <a:endParaRPr lang="en-US"/>
        </a:p>
      </dgm:t>
    </dgm:pt>
    <dgm:pt modelId="{A2DB9C51-B238-4D9F-9DA5-3FFE52952FA5}" type="sibTrans" cxnId="{C580EA13-C822-4C46-B884-AFC56022F56D}">
      <dgm:prSet/>
      <dgm:spPr/>
      <dgm:t>
        <a:bodyPr/>
        <a:lstStyle/>
        <a:p>
          <a:endParaRPr lang="en-US"/>
        </a:p>
      </dgm:t>
    </dgm:pt>
    <dgm:pt modelId="{C9D8E791-1D01-48BF-B417-4A4D788BBB2D}">
      <dgm:prSet custT="1"/>
      <dgm:spPr>
        <a:solidFill>
          <a:srgbClr val="CCCCFF"/>
        </a:solidFill>
        <a:ln>
          <a:solidFill>
            <a:srgbClr val="0000FF"/>
          </a:solidFill>
        </a:ln>
      </dgm:spPr>
      <dgm:t>
        <a:bodyPr anchor="ctr"/>
        <a:lstStyle/>
        <a:p>
          <a:r>
            <a:rPr lang="en-US" sz="3000" b="0" i="0" baseline="0" dirty="0">
              <a:solidFill>
                <a:schemeClr val="bg1"/>
              </a:solidFill>
            </a:rPr>
            <a:t>Reframe </a:t>
          </a:r>
          <a:r>
            <a:rPr lang="en-US" sz="3000" dirty="0">
              <a:solidFill>
                <a:schemeClr val="bg1"/>
              </a:solidFill>
            </a:rPr>
            <a:t>educators’ </a:t>
          </a:r>
          <a:r>
            <a:rPr lang="en-US" sz="3000" b="0" i="0" baseline="0" dirty="0">
              <a:solidFill>
                <a:schemeClr val="bg1"/>
              </a:solidFill>
            </a:rPr>
            <a:t>narratives regarding the teaching and learning process</a:t>
          </a:r>
          <a:endParaRPr lang="en-US" sz="3000" dirty="0">
            <a:solidFill>
              <a:schemeClr val="bg1"/>
            </a:solidFill>
          </a:endParaRPr>
        </a:p>
      </dgm:t>
    </dgm:pt>
    <dgm:pt modelId="{ACEFED9E-89F4-4C1E-B623-1612D197D5D7}" type="parTrans" cxnId="{688D919A-BBF5-4EA5-96B9-5EF3FF841DDE}">
      <dgm:prSet/>
      <dgm:spPr/>
      <dgm:t>
        <a:bodyPr/>
        <a:lstStyle/>
        <a:p>
          <a:endParaRPr lang="en-US"/>
        </a:p>
      </dgm:t>
    </dgm:pt>
    <dgm:pt modelId="{169C3B78-4CD6-45BF-9D85-40DBAF74A40F}" type="sibTrans" cxnId="{688D919A-BBF5-4EA5-96B9-5EF3FF841DDE}">
      <dgm:prSet/>
      <dgm:spPr/>
      <dgm:t>
        <a:bodyPr/>
        <a:lstStyle/>
        <a:p>
          <a:endParaRPr lang="en-US"/>
        </a:p>
      </dgm:t>
    </dgm:pt>
    <dgm:pt modelId="{E7DDC914-84FB-4F52-AAB2-ED361495389E}">
      <dgm:prSet custT="1"/>
      <dgm:spPr>
        <a:solidFill>
          <a:srgbClr val="FFCCCC"/>
        </a:solidFill>
        <a:ln>
          <a:solidFill>
            <a:srgbClr val="0000FF"/>
          </a:solidFill>
        </a:ln>
      </dgm:spPr>
      <dgm:t>
        <a:bodyPr anchor="ctr"/>
        <a:lstStyle/>
        <a:p>
          <a:r>
            <a:rPr lang="en-US" sz="3000" b="1" i="0" baseline="0" dirty="0">
              <a:solidFill>
                <a:schemeClr val="bg1"/>
              </a:solidFill>
            </a:rPr>
            <a:t>“Do the best you can until you know better. Then when you know better, do better.” </a:t>
          </a:r>
          <a:r>
            <a:rPr lang="en-US" sz="1800" dirty="0">
              <a:solidFill>
                <a:schemeClr val="bg1"/>
              </a:solidFill>
            </a:rPr>
            <a:t>~</a:t>
          </a:r>
          <a:r>
            <a:rPr lang="en-US" sz="1800" b="0" i="0" baseline="0" dirty="0">
              <a:solidFill>
                <a:schemeClr val="bg1"/>
              </a:solidFill>
            </a:rPr>
            <a:t> Maya Angelou</a:t>
          </a:r>
          <a:endParaRPr lang="en-US" sz="1800" dirty="0">
            <a:solidFill>
              <a:schemeClr val="bg1"/>
            </a:solidFill>
          </a:endParaRPr>
        </a:p>
      </dgm:t>
    </dgm:pt>
    <dgm:pt modelId="{1DCD2D95-063D-438F-B2BA-40A77B940193}" type="parTrans" cxnId="{16A803C5-3FF3-4A6E-BFCC-32C8E59E7620}">
      <dgm:prSet/>
      <dgm:spPr/>
      <dgm:t>
        <a:bodyPr/>
        <a:lstStyle/>
        <a:p>
          <a:endParaRPr lang="en-US"/>
        </a:p>
      </dgm:t>
    </dgm:pt>
    <dgm:pt modelId="{CF0E4E0A-5C14-4C25-B5A9-854E33DC58A1}" type="sibTrans" cxnId="{16A803C5-3FF3-4A6E-BFCC-32C8E59E7620}">
      <dgm:prSet/>
      <dgm:spPr/>
      <dgm:t>
        <a:bodyPr/>
        <a:lstStyle/>
        <a:p>
          <a:endParaRPr lang="en-US"/>
        </a:p>
      </dgm:t>
    </dgm:pt>
    <dgm:pt modelId="{E7D47C62-A1FB-41E7-944A-14DB38D86615}" type="pres">
      <dgm:prSet presAssocID="{F9393329-4E5B-4203-9545-D490302CFA44}" presName="vert0" presStyleCnt="0">
        <dgm:presLayoutVars>
          <dgm:dir/>
          <dgm:animOne val="branch"/>
          <dgm:animLvl val="lvl"/>
        </dgm:presLayoutVars>
      </dgm:prSet>
      <dgm:spPr/>
    </dgm:pt>
    <dgm:pt modelId="{F045D589-7ACE-45A3-A021-B3DD9F9F8BA0}" type="pres">
      <dgm:prSet presAssocID="{644AFC87-5FC5-4CF3-8A18-BAE780E0AF1C}" presName="thickLine" presStyleLbl="alignNode1" presStyleIdx="0" presStyleCnt="4"/>
      <dgm:spPr/>
    </dgm:pt>
    <dgm:pt modelId="{B6AF55D2-5022-4A24-ADA7-3B44ADC2AF26}" type="pres">
      <dgm:prSet presAssocID="{644AFC87-5FC5-4CF3-8A18-BAE780E0AF1C}" presName="horz1" presStyleCnt="0"/>
      <dgm:spPr/>
    </dgm:pt>
    <dgm:pt modelId="{4B9CD247-4286-4854-A5A1-E79B2CF6F619}" type="pres">
      <dgm:prSet presAssocID="{644AFC87-5FC5-4CF3-8A18-BAE780E0AF1C}" presName="tx1" presStyleLbl="revTx" presStyleIdx="0" presStyleCnt="4" custLinFactNeighborY="1381"/>
      <dgm:spPr/>
    </dgm:pt>
    <dgm:pt modelId="{750EBE8D-AB40-4A12-A801-475B860A34D2}" type="pres">
      <dgm:prSet presAssocID="{644AFC87-5FC5-4CF3-8A18-BAE780E0AF1C}" presName="vert1" presStyleCnt="0"/>
      <dgm:spPr/>
    </dgm:pt>
    <dgm:pt modelId="{E9E99E87-4C65-48ED-9565-23000E7641D0}" type="pres">
      <dgm:prSet presAssocID="{E5D535A6-0E4F-4411-9F63-405B0D214565}" presName="thickLine" presStyleLbl="alignNode1" presStyleIdx="1" presStyleCnt="4"/>
      <dgm:spPr/>
    </dgm:pt>
    <dgm:pt modelId="{D687EC93-F711-4E6F-A5AA-278250B39D77}" type="pres">
      <dgm:prSet presAssocID="{E5D535A6-0E4F-4411-9F63-405B0D214565}" presName="horz1" presStyleCnt="0"/>
      <dgm:spPr/>
    </dgm:pt>
    <dgm:pt modelId="{28CD490E-D9B5-4B36-95EA-6A080C5BB788}" type="pres">
      <dgm:prSet presAssocID="{E5D535A6-0E4F-4411-9F63-405B0D214565}" presName="tx1" presStyleLbl="revTx" presStyleIdx="1" presStyleCnt="4"/>
      <dgm:spPr/>
    </dgm:pt>
    <dgm:pt modelId="{E012B8D1-27CF-4A12-AC8D-04ABC891415B}" type="pres">
      <dgm:prSet presAssocID="{E5D535A6-0E4F-4411-9F63-405B0D214565}" presName="vert1" presStyleCnt="0"/>
      <dgm:spPr/>
    </dgm:pt>
    <dgm:pt modelId="{ED22A70F-888C-4B62-B5E0-45140ADD400E}" type="pres">
      <dgm:prSet presAssocID="{C9D8E791-1D01-48BF-B417-4A4D788BBB2D}" presName="thickLine" presStyleLbl="alignNode1" presStyleIdx="2" presStyleCnt="4"/>
      <dgm:spPr/>
    </dgm:pt>
    <dgm:pt modelId="{90BFFE55-FEF8-4D45-BFD3-CC7B940E53D3}" type="pres">
      <dgm:prSet presAssocID="{C9D8E791-1D01-48BF-B417-4A4D788BBB2D}" presName="horz1" presStyleCnt="0"/>
      <dgm:spPr/>
    </dgm:pt>
    <dgm:pt modelId="{3EB45B58-547F-4CFF-9648-1564F0BBE906}" type="pres">
      <dgm:prSet presAssocID="{C9D8E791-1D01-48BF-B417-4A4D788BBB2D}" presName="tx1" presStyleLbl="revTx" presStyleIdx="2" presStyleCnt="4" custLinFactNeighborX="2439"/>
      <dgm:spPr/>
    </dgm:pt>
    <dgm:pt modelId="{906BEB57-9F54-4C3C-B1D6-7E5535586CF7}" type="pres">
      <dgm:prSet presAssocID="{C9D8E791-1D01-48BF-B417-4A4D788BBB2D}" presName="vert1" presStyleCnt="0"/>
      <dgm:spPr/>
    </dgm:pt>
    <dgm:pt modelId="{01A95AC6-F42A-4136-83BA-636C69209F5C}" type="pres">
      <dgm:prSet presAssocID="{E7DDC914-84FB-4F52-AAB2-ED361495389E}" presName="thickLine" presStyleLbl="alignNode1" presStyleIdx="3" presStyleCnt="4"/>
      <dgm:spPr/>
    </dgm:pt>
    <dgm:pt modelId="{B405739D-8194-4E39-9439-AC7AFCE17087}" type="pres">
      <dgm:prSet presAssocID="{E7DDC914-84FB-4F52-AAB2-ED361495389E}" presName="horz1" presStyleCnt="0"/>
      <dgm:spPr/>
    </dgm:pt>
    <dgm:pt modelId="{26D68EC0-B509-4107-9A01-EAF1D446AF5C}" type="pres">
      <dgm:prSet presAssocID="{E7DDC914-84FB-4F52-AAB2-ED361495389E}" presName="tx1" presStyleLbl="revTx" presStyleIdx="3" presStyleCnt="4"/>
      <dgm:spPr/>
    </dgm:pt>
    <dgm:pt modelId="{453B653A-C348-46F7-9A20-46BAC74725C2}" type="pres">
      <dgm:prSet presAssocID="{E7DDC914-84FB-4F52-AAB2-ED361495389E}" presName="vert1" presStyleCnt="0"/>
      <dgm:spPr/>
    </dgm:pt>
  </dgm:ptLst>
  <dgm:cxnLst>
    <dgm:cxn modelId="{C580EA13-C822-4C46-B884-AFC56022F56D}" srcId="{F9393329-4E5B-4203-9545-D490302CFA44}" destId="{E5D535A6-0E4F-4411-9F63-405B0D214565}" srcOrd="1" destOrd="0" parTransId="{B22E2D21-0D9C-4390-9716-4328181AE42E}" sibTransId="{A2DB9C51-B238-4D9F-9DA5-3FFE52952FA5}"/>
    <dgm:cxn modelId="{FCC6EE2C-19B1-429C-8F76-247CFF84F265}" type="presOf" srcId="{644AFC87-5FC5-4CF3-8A18-BAE780E0AF1C}" destId="{4B9CD247-4286-4854-A5A1-E79B2CF6F619}" srcOrd="0" destOrd="0" presId="urn:microsoft.com/office/officeart/2008/layout/LinedList"/>
    <dgm:cxn modelId="{E6369281-830E-466F-91D9-0923564974E2}" type="presOf" srcId="{C9D8E791-1D01-48BF-B417-4A4D788BBB2D}" destId="{3EB45B58-547F-4CFF-9648-1564F0BBE906}" srcOrd="0" destOrd="0" presId="urn:microsoft.com/office/officeart/2008/layout/LinedList"/>
    <dgm:cxn modelId="{5BF96082-940A-4984-B0FC-0CE01C0209A7}" type="presOf" srcId="{E7DDC914-84FB-4F52-AAB2-ED361495389E}" destId="{26D68EC0-B509-4107-9A01-EAF1D446AF5C}" srcOrd="0" destOrd="0" presId="urn:microsoft.com/office/officeart/2008/layout/LinedList"/>
    <dgm:cxn modelId="{26D54F8C-9DAA-4348-8D70-5091A930B547}" type="presOf" srcId="{E5D535A6-0E4F-4411-9F63-405B0D214565}" destId="{28CD490E-D9B5-4B36-95EA-6A080C5BB788}" srcOrd="0" destOrd="0" presId="urn:microsoft.com/office/officeart/2008/layout/LinedList"/>
    <dgm:cxn modelId="{688D919A-BBF5-4EA5-96B9-5EF3FF841DDE}" srcId="{F9393329-4E5B-4203-9545-D490302CFA44}" destId="{C9D8E791-1D01-48BF-B417-4A4D788BBB2D}" srcOrd="2" destOrd="0" parTransId="{ACEFED9E-89F4-4C1E-B623-1612D197D5D7}" sibTransId="{169C3B78-4CD6-45BF-9D85-40DBAF74A40F}"/>
    <dgm:cxn modelId="{3CDE2DB6-B602-4885-BC20-E2FA4BEC8A58}" srcId="{F9393329-4E5B-4203-9545-D490302CFA44}" destId="{644AFC87-5FC5-4CF3-8A18-BAE780E0AF1C}" srcOrd="0" destOrd="0" parTransId="{EAF89980-52A5-4018-93B8-AC5C16B27081}" sibTransId="{68338460-6F12-44CB-A615-7BF0C4C0025D}"/>
    <dgm:cxn modelId="{16A803C5-3FF3-4A6E-BFCC-32C8E59E7620}" srcId="{F9393329-4E5B-4203-9545-D490302CFA44}" destId="{E7DDC914-84FB-4F52-AAB2-ED361495389E}" srcOrd="3" destOrd="0" parTransId="{1DCD2D95-063D-438F-B2BA-40A77B940193}" sibTransId="{CF0E4E0A-5C14-4C25-B5A9-854E33DC58A1}"/>
    <dgm:cxn modelId="{69EC2EEB-BCAE-4F37-A481-89D5926C4CD7}" type="presOf" srcId="{F9393329-4E5B-4203-9545-D490302CFA44}" destId="{E7D47C62-A1FB-41E7-944A-14DB38D86615}" srcOrd="0" destOrd="0" presId="urn:microsoft.com/office/officeart/2008/layout/LinedList"/>
    <dgm:cxn modelId="{A2CB64E5-8A22-4C0B-B232-22135D5A9366}" type="presParOf" srcId="{E7D47C62-A1FB-41E7-944A-14DB38D86615}" destId="{F045D589-7ACE-45A3-A021-B3DD9F9F8BA0}" srcOrd="0" destOrd="0" presId="urn:microsoft.com/office/officeart/2008/layout/LinedList"/>
    <dgm:cxn modelId="{15B546EC-378D-4442-9150-7566C7A49698}" type="presParOf" srcId="{E7D47C62-A1FB-41E7-944A-14DB38D86615}" destId="{B6AF55D2-5022-4A24-ADA7-3B44ADC2AF26}" srcOrd="1" destOrd="0" presId="urn:microsoft.com/office/officeart/2008/layout/LinedList"/>
    <dgm:cxn modelId="{A66C50A8-95C9-47AB-A3B6-68C5FDC1A187}" type="presParOf" srcId="{B6AF55D2-5022-4A24-ADA7-3B44ADC2AF26}" destId="{4B9CD247-4286-4854-A5A1-E79B2CF6F619}" srcOrd="0" destOrd="0" presId="urn:microsoft.com/office/officeart/2008/layout/LinedList"/>
    <dgm:cxn modelId="{4AFB155C-8640-4EB8-A870-BC87C23308B0}" type="presParOf" srcId="{B6AF55D2-5022-4A24-ADA7-3B44ADC2AF26}" destId="{750EBE8D-AB40-4A12-A801-475B860A34D2}" srcOrd="1" destOrd="0" presId="urn:microsoft.com/office/officeart/2008/layout/LinedList"/>
    <dgm:cxn modelId="{37B185E8-3677-408D-B944-A504B3ED1E6F}" type="presParOf" srcId="{E7D47C62-A1FB-41E7-944A-14DB38D86615}" destId="{E9E99E87-4C65-48ED-9565-23000E7641D0}" srcOrd="2" destOrd="0" presId="urn:microsoft.com/office/officeart/2008/layout/LinedList"/>
    <dgm:cxn modelId="{6D1AC174-78C6-470C-B3B0-83257F7306F8}" type="presParOf" srcId="{E7D47C62-A1FB-41E7-944A-14DB38D86615}" destId="{D687EC93-F711-4E6F-A5AA-278250B39D77}" srcOrd="3" destOrd="0" presId="urn:microsoft.com/office/officeart/2008/layout/LinedList"/>
    <dgm:cxn modelId="{9DBA1188-ED78-4E7D-B970-B09A681608EB}" type="presParOf" srcId="{D687EC93-F711-4E6F-A5AA-278250B39D77}" destId="{28CD490E-D9B5-4B36-95EA-6A080C5BB788}" srcOrd="0" destOrd="0" presId="urn:microsoft.com/office/officeart/2008/layout/LinedList"/>
    <dgm:cxn modelId="{12C1DF07-AA8A-48FB-9141-9535769A4975}" type="presParOf" srcId="{D687EC93-F711-4E6F-A5AA-278250B39D77}" destId="{E012B8D1-27CF-4A12-AC8D-04ABC891415B}" srcOrd="1" destOrd="0" presId="urn:microsoft.com/office/officeart/2008/layout/LinedList"/>
    <dgm:cxn modelId="{D5324F60-323C-42B1-9CF0-F6B4F865A5FF}" type="presParOf" srcId="{E7D47C62-A1FB-41E7-944A-14DB38D86615}" destId="{ED22A70F-888C-4B62-B5E0-45140ADD400E}" srcOrd="4" destOrd="0" presId="urn:microsoft.com/office/officeart/2008/layout/LinedList"/>
    <dgm:cxn modelId="{17DC5640-1C7C-4148-A55B-06EBFEC4B682}" type="presParOf" srcId="{E7D47C62-A1FB-41E7-944A-14DB38D86615}" destId="{90BFFE55-FEF8-4D45-BFD3-CC7B940E53D3}" srcOrd="5" destOrd="0" presId="urn:microsoft.com/office/officeart/2008/layout/LinedList"/>
    <dgm:cxn modelId="{F336FF35-A116-40E8-B501-C3B0865EF22B}" type="presParOf" srcId="{90BFFE55-FEF8-4D45-BFD3-CC7B940E53D3}" destId="{3EB45B58-547F-4CFF-9648-1564F0BBE906}" srcOrd="0" destOrd="0" presId="urn:microsoft.com/office/officeart/2008/layout/LinedList"/>
    <dgm:cxn modelId="{F3FA7FB1-850B-4351-BA51-C56070645AF9}" type="presParOf" srcId="{90BFFE55-FEF8-4D45-BFD3-CC7B940E53D3}" destId="{906BEB57-9F54-4C3C-B1D6-7E5535586CF7}" srcOrd="1" destOrd="0" presId="urn:microsoft.com/office/officeart/2008/layout/LinedList"/>
    <dgm:cxn modelId="{9F1BEA5F-BEE0-4A0A-B118-365E3765B754}" type="presParOf" srcId="{E7D47C62-A1FB-41E7-944A-14DB38D86615}" destId="{01A95AC6-F42A-4136-83BA-636C69209F5C}" srcOrd="6" destOrd="0" presId="urn:microsoft.com/office/officeart/2008/layout/LinedList"/>
    <dgm:cxn modelId="{1AD60ED3-0173-4BB8-87EC-3D30EAD4AC64}" type="presParOf" srcId="{E7D47C62-A1FB-41E7-944A-14DB38D86615}" destId="{B405739D-8194-4E39-9439-AC7AFCE17087}" srcOrd="7" destOrd="0" presId="urn:microsoft.com/office/officeart/2008/layout/LinedList"/>
    <dgm:cxn modelId="{7315DDF9-D929-4FDA-8C89-A023B4258DA1}" type="presParOf" srcId="{B405739D-8194-4E39-9439-AC7AFCE17087}" destId="{26D68EC0-B509-4107-9A01-EAF1D446AF5C}" srcOrd="0" destOrd="0" presId="urn:microsoft.com/office/officeart/2008/layout/LinedList"/>
    <dgm:cxn modelId="{F2917D1F-C4C2-4B44-B080-57EF6018601C}" type="presParOf" srcId="{B405739D-8194-4E39-9439-AC7AFCE17087}" destId="{453B653A-C348-46F7-9A20-46BAC74725C2}" srcOrd="1" destOrd="0" presId="urn:microsoft.com/office/officeart/2008/layout/LinedList"/>
  </dgm:cxnLst>
  <dgm:bg>
    <a:solidFill>
      <a:srgbClr val="0000FF"/>
    </a:solidFill>
  </dgm:bg>
  <dgm:whole>
    <a:ln>
      <a:solidFill>
        <a:srgbClr val="0000FF"/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E489675-3061-4915-8B7F-C0DDE3EF060F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2C6279F-EAFA-46D2-A927-FD20D2D50F4E}">
      <dgm:prSet custT="1"/>
      <dgm:spPr>
        <a:solidFill>
          <a:srgbClr val="99CCFF"/>
        </a:solidFill>
      </dgm:spPr>
      <dgm:t>
        <a:bodyPr/>
        <a:lstStyle/>
        <a:p>
          <a:pPr algn="ctr"/>
          <a:r>
            <a:rPr lang="en-US" sz="3600" b="1" i="0" baseline="0" dirty="0">
              <a:solidFill>
                <a:schemeClr val="bg1"/>
              </a:solidFill>
            </a:rPr>
            <a:t>Frontloading</a:t>
          </a:r>
          <a:endParaRPr lang="en-US" sz="3600" dirty="0">
            <a:solidFill>
              <a:schemeClr val="bg1"/>
            </a:solidFill>
          </a:endParaRPr>
        </a:p>
      </dgm:t>
    </dgm:pt>
    <dgm:pt modelId="{25D8BB19-4B02-477B-8FCD-B28255E385D0}" type="parTrans" cxnId="{690E0759-4726-441B-AC38-E403EF188259}">
      <dgm:prSet/>
      <dgm:spPr/>
      <dgm:t>
        <a:bodyPr/>
        <a:lstStyle/>
        <a:p>
          <a:endParaRPr lang="en-US"/>
        </a:p>
      </dgm:t>
    </dgm:pt>
    <dgm:pt modelId="{D15AAF8E-F707-426E-87AC-7E8AF65E1054}" type="sibTrans" cxnId="{690E0759-4726-441B-AC38-E403EF188259}">
      <dgm:prSet/>
      <dgm:spPr/>
      <dgm:t>
        <a:bodyPr/>
        <a:lstStyle/>
        <a:p>
          <a:endParaRPr lang="en-US"/>
        </a:p>
      </dgm:t>
    </dgm:pt>
    <dgm:pt modelId="{60633DAA-75B9-400F-A2A3-1C102B28882C}">
      <dgm:prSet custT="1"/>
      <dgm:spPr>
        <a:solidFill>
          <a:srgbClr val="CCCCFF"/>
        </a:solidFill>
      </dgm:spPr>
      <dgm:t>
        <a:bodyPr/>
        <a:lstStyle/>
        <a:p>
          <a:r>
            <a:rPr lang="en-US" sz="3000" b="0" i="0" baseline="0" dirty="0">
              <a:solidFill>
                <a:schemeClr val="bg1"/>
              </a:solidFill>
            </a:rPr>
            <a:t>Collaborate with students</a:t>
          </a:r>
          <a:endParaRPr lang="en-US" sz="3000" dirty="0">
            <a:solidFill>
              <a:schemeClr val="bg1"/>
            </a:solidFill>
          </a:endParaRPr>
        </a:p>
      </dgm:t>
    </dgm:pt>
    <dgm:pt modelId="{BD87774C-E8BC-4844-8F18-3D3D9E889ADD}" type="parTrans" cxnId="{70291AFB-FC5E-4068-8F90-BBF2C5DDD22C}">
      <dgm:prSet/>
      <dgm:spPr/>
      <dgm:t>
        <a:bodyPr/>
        <a:lstStyle/>
        <a:p>
          <a:endParaRPr lang="en-US"/>
        </a:p>
      </dgm:t>
    </dgm:pt>
    <dgm:pt modelId="{7240D0CC-C595-4FAD-85F8-3864DBB84892}" type="sibTrans" cxnId="{70291AFB-FC5E-4068-8F90-BBF2C5DDD22C}">
      <dgm:prSet/>
      <dgm:spPr/>
      <dgm:t>
        <a:bodyPr/>
        <a:lstStyle/>
        <a:p>
          <a:endParaRPr lang="en-US"/>
        </a:p>
      </dgm:t>
    </dgm:pt>
    <dgm:pt modelId="{B77DC495-F05F-40E5-AF93-F16C3A274EFA}">
      <dgm:prSet custT="1"/>
      <dgm:spPr>
        <a:solidFill>
          <a:srgbClr val="99CCFF"/>
        </a:solidFill>
      </dgm:spPr>
      <dgm:t>
        <a:bodyPr/>
        <a:lstStyle/>
        <a:p>
          <a:r>
            <a:rPr lang="en-US" sz="3000" b="0" i="0" baseline="0" dirty="0">
              <a:solidFill>
                <a:schemeClr val="bg1"/>
              </a:solidFill>
            </a:rPr>
            <a:t>Set expectations with students</a:t>
          </a:r>
          <a:endParaRPr lang="en-US" sz="3000" dirty="0">
            <a:solidFill>
              <a:schemeClr val="bg1"/>
            </a:solidFill>
          </a:endParaRPr>
        </a:p>
      </dgm:t>
    </dgm:pt>
    <dgm:pt modelId="{4D58DAC7-270F-4BDD-8A02-29C64136DE00}" type="parTrans" cxnId="{DE17178F-6993-4422-99FA-5A19A3A57FF9}">
      <dgm:prSet/>
      <dgm:spPr/>
      <dgm:t>
        <a:bodyPr/>
        <a:lstStyle/>
        <a:p>
          <a:endParaRPr lang="en-US"/>
        </a:p>
      </dgm:t>
    </dgm:pt>
    <dgm:pt modelId="{68B072CE-7F76-40C0-A091-FD313648D650}" type="sibTrans" cxnId="{DE17178F-6993-4422-99FA-5A19A3A57FF9}">
      <dgm:prSet/>
      <dgm:spPr/>
      <dgm:t>
        <a:bodyPr/>
        <a:lstStyle/>
        <a:p>
          <a:endParaRPr lang="en-US"/>
        </a:p>
      </dgm:t>
    </dgm:pt>
    <dgm:pt modelId="{BA55E36D-70AA-441A-AE0C-B24E7A4DDECB}">
      <dgm:prSet custT="1"/>
      <dgm:spPr>
        <a:solidFill>
          <a:srgbClr val="CCCCFF"/>
        </a:solidFill>
      </dgm:spPr>
      <dgm:t>
        <a:bodyPr/>
        <a:lstStyle/>
        <a:p>
          <a:pPr>
            <a:spcAft>
              <a:spcPts val="0"/>
            </a:spcAft>
          </a:pPr>
          <a:r>
            <a:rPr lang="en-US" sz="3000" b="0" i="0" baseline="0" dirty="0">
              <a:solidFill>
                <a:schemeClr val="bg1"/>
              </a:solidFill>
            </a:rPr>
            <a:t>Prioritize</a:t>
          </a:r>
          <a:endParaRPr lang="en-US" sz="3000" dirty="0">
            <a:solidFill>
              <a:schemeClr val="bg1"/>
            </a:solidFill>
          </a:endParaRPr>
        </a:p>
      </dgm:t>
    </dgm:pt>
    <dgm:pt modelId="{776BC89F-14CC-41E6-BE8D-7D413A027D13}" type="parTrans" cxnId="{9047DFD0-2B76-4B6B-BA9E-C870BAB7E55F}">
      <dgm:prSet/>
      <dgm:spPr/>
      <dgm:t>
        <a:bodyPr/>
        <a:lstStyle/>
        <a:p>
          <a:endParaRPr lang="en-US"/>
        </a:p>
      </dgm:t>
    </dgm:pt>
    <dgm:pt modelId="{2A9873AB-9ACE-4E4A-8F54-28DC6440A828}" type="sibTrans" cxnId="{9047DFD0-2B76-4B6B-BA9E-C870BAB7E55F}">
      <dgm:prSet/>
      <dgm:spPr/>
      <dgm:t>
        <a:bodyPr/>
        <a:lstStyle/>
        <a:p>
          <a:endParaRPr lang="en-US"/>
        </a:p>
      </dgm:t>
    </dgm:pt>
    <dgm:pt modelId="{797808A4-20B4-4252-AA95-EAD963CCF0FF}">
      <dgm:prSet custT="1"/>
      <dgm:spPr/>
      <dgm:t>
        <a:bodyPr/>
        <a:lstStyle/>
        <a:p>
          <a:pPr>
            <a:spcAft>
              <a:spcPct val="15000"/>
            </a:spcAft>
          </a:pPr>
          <a:r>
            <a:rPr lang="en-US" sz="2400" b="1" i="0" baseline="0" dirty="0">
              <a:solidFill>
                <a:schemeClr val="bg1"/>
              </a:solidFill>
            </a:rPr>
            <a:t>Respect </a:t>
          </a:r>
          <a:endParaRPr lang="en-US" sz="2400" b="1" dirty="0">
            <a:solidFill>
              <a:schemeClr val="bg1"/>
            </a:solidFill>
          </a:endParaRPr>
        </a:p>
      </dgm:t>
    </dgm:pt>
    <dgm:pt modelId="{B0989AC6-D0F9-483B-91CD-DD0229EE3639}" type="parTrans" cxnId="{4315FBCF-4E10-4480-8896-2840E3DF95E1}">
      <dgm:prSet/>
      <dgm:spPr/>
      <dgm:t>
        <a:bodyPr/>
        <a:lstStyle/>
        <a:p>
          <a:endParaRPr lang="en-US"/>
        </a:p>
      </dgm:t>
    </dgm:pt>
    <dgm:pt modelId="{54E49F52-28FE-4EDB-A2E3-F3BEEA712FAC}" type="sibTrans" cxnId="{4315FBCF-4E10-4480-8896-2840E3DF95E1}">
      <dgm:prSet/>
      <dgm:spPr/>
      <dgm:t>
        <a:bodyPr/>
        <a:lstStyle/>
        <a:p>
          <a:endParaRPr lang="en-US"/>
        </a:p>
      </dgm:t>
    </dgm:pt>
    <dgm:pt modelId="{EB167698-62A8-4AF4-91C9-D29CC2BD2E4B}">
      <dgm:prSet custT="1"/>
      <dgm:spPr/>
      <dgm:t>
        <a:bodyPr/>
        <a:lstStyle/>
        <a:p>
          <a:pPr>
            <a:spcAft>
              <a:spcPct val="15000"/>
            </a:spcAft>
          </a:pPr>
          <a:r>
            <a:rPr lang="en-US" sz="2400" b="1" i="0" baseline="0" dirty="0">
              <a:solidFill>
                <a:schemeClr val="bg1"/>
              </a:solidFill>
            </a:rPr>
            <a:t>Connection </a:t>
          </a:r>
          <a:endParaRPr lang="en-US" sz="2400" b="1" dirty="0">
            <a:solidFill>
              <a:schemeClr val="bg1"/>
            </a:solidFill>
          </a:endParaRPr>
        </a:p>
      </dgm:t>
    </dgm:pt>
    <dgm:pt modelId="{9FC6CE5F-B75D-4261-BF7B-B2952CFE7789}" type="parTrans" cxnId="{627797E0-7D58-4544-8C30-30F3562CAED6}">
      <dgm:prSet/>
      <dgm:spPr/>
      <dgm:t>
        <a:bodyPr/>
        <a:lstStyle/>
        <a:p>
          <a:endParaRPr lang="en-US"/>
        </a:p>
      </dgm:t>
    </dgm:pt>
    <dgm:pt modelId="{6448E121-8C70-4D60-8600-8016BBBD6EEF}" type="sibTrans" cxnId="{627797E0-7D58-4544-8C30-30F3562CAED6}">
      <dgm:prSet/>
      <dgm:spPr/>
      <dgm:t>
        <a:bodyPr/>
        <a:lstStyle/>
        <a:p>
          <a:endParaRPr lang="en-US"/>
        </a:p>
      </dgm:t>
    </dgm:pt>
    <dgm:pt modelId="{4CD4ADFA-CD9A-47C3-861E-DCA82A521660}">
      <dgm:prSet custT="1"/>
      <dgm:spPr/>
      <dgm:t>
        <a:bodyPr/>
        <a:lstStyle/>
        <a:p>
          <a:pPr>
            <a:spcAft>
              <a:spcPct val="15000"/>
            </a:spcAft>
          </a:pPr>
          <a:r>
            <a:rPr lang="en-US" sz="2400" b="1" i="0" baseline="0" dirty="0">
              <a:solidFill>
                <a:schemeClr val="bg1"/>
              </a:solidFill>
            </a:rPr>
            <a:t>Community</a:t>
          </a:r>
          <a:r>
            <a:rPr lang="en-US" sz="2400" b="0" i="0" baseline="0" dirty="0">
              <a:solidFill>
                <a:schemeClr val="bg1"/>
              </a:solidFill>
            </a:rPr>
            <a:t> </a:t>
          </a:r>
          <a:endParaRPr lang="en-US" sz="2400" dirty="0">
            <a:solidFill>
              <a:schemeClr val="bg1"/>
            </a:solidFill>
          </a:endParaRPr>
        </a:p>
      </dgm:t>
    </dgm:pt>
    <dgm:pt modelId="{9D2B9307-70AC-438D-A6EC-FDD24B560BBA}" type="parTrans" cxnId="{63080FB4-EC00-4F76-B38C-06D9901B13E1}">
      <dgm:prSet/>
      <dgm:spPr/>
      <dgm:t>
        <a:bodyPr/>
        <a:lstStyle/>
        <a:p>
          <a:endParaRPr lang="en-US"/>
        </a:p>
      </dgm:t>
    </dgm:pt>
    <dgm:pt modelId="{1EB1B243-441F-41DF-9D02-AACEA0736A9E}" type="sibTrans" cxnId="{63080FB4-EC00-4F76-B38C-06D9901B13E1}">
      <dgm:prSet/>
      <dgm:spPr/>
      <dgm:t>
        <a:bodyPr/>
        <a:lstStyle/>
        <a:p>
          <a:endParaRPr lang="en-US"/>
        </a:p>
      </dgm:t>
    </dgm:pt>
    <dgm:pt modelId="{F09398FD-8335-49D9-BF69-95BF3BAE2BF8}">
      <dgm:prSet custT="1"/>
      <dgm:spPr>
        <a:solidFill>
          <a:srgbClr val="99CCFF"/>
        </a:solidFill>
      </dgm:spPr>
      <dgm:t>
        <a:bodyPr/>
        <a:lstStyle/>
        <a:p>
          <a:r>
            <a:rPr lang="en-US" sz="3000" dirty="0">
              <a:solidFill>
                <a:schemeClr val="bg1"/>
              </a:solidFill>
            </a:rPr>
            <a:t>Agree regarding consequences</a:t>
          </a:r>
        </a:p>
      </dgm:t>
    </dgm:pt>
    <dgm:pt modelId="{F07D52BB-CA2F-49FE-A874-7CB2E03F182F}" type="parTrans" cxnId="{B8AE3314-4222-41D6-B466-B13B2B0DCCF8}">
      <dgm:prSet/>
      <dgm:spPr/>
      <dgm:t>
        <a:bodyPr/>
        <a:lstStyle/>
        <a:p>
          <a:endParaRPr lang="en-US"/>
        </a:p>
      </dgm:t>
    </dgm:pt>
    <dgm:pt modelId="{1AFFF119-8704-449D-AB33-7E823B04914B}" type="sibTrans" cxnId="{B8AE3314-4222-41D6-B466-B13B2B0DCCF8}">
      <dgm:prSet/>
      <dgm:spPr/>
      <dgm:t>
        <a:bodyPr/>
        <a:lstStyle/>
        <a:p>
          <a:endParaRPr lang="en-US"/>
        </a:p>
      </dgm:t>
    </dgm:pt>
    <dgm:pt modelId="{A3C3DA66-C257-461D-8275-939C3C4603E2}">
      <dgm:prSet custT="1"/>
      <dgm:spPr>
        <a:solidFill>
          <a:srgbClr val="CCCCFF"/>
        </a:solidFill>
      </dgm:spPr>
      <dgm:t>
        <a:bodyPr/>
        <a:lstStyle/>
        <a:p>
          <a:r>
            <a:rPr lang="en-US" sz="3000" b="0" i="0" baseline="0" dirty="0">
              <a:solidFill>
                <a:schemeClr val="bg1"/>
              </a:solidFill>
            </a:rPr>
            <a:t>Restorative Justice Practices</a:t>
          </a:r>
          <a:endParaRPr lang="en-US" sz="3000" dirty="0">
            <a:solidFill>
              <a:schemeClr val="bg1"/>
            </a:solidFill>
          </a:endParaRPr>
        </a:p>
      </dgm:t>
    </dgm:pt>
    <dgm:pt modelId="{8618A8CD-2156-422C-BC0E-18A07DD28DFF}" type="parTrans" cxnId="{C1D63101-B5A3-4BF0-91AE-C6096062329F}">
      <dgm:prSet/>
      <dgm:spPr/>
      <dgm:t>
        <a:bodyPr/>
        <a:lstStyle/>
        <a:p>
          <a:endParaRPr lang="en-US"/>
        </a:p>
      </dgm:t>
    </dgm:pt>
    <dgm:pt modelId="{22131545-4473-4C05-932F-90F148DFB7E4}" type="sibTrans" cxnId="{C1D63101-B5A3-4BF0-91AE-C6096062329F}">
      <dgm:prSet/>
      <dgm:spPr/>
      <dgm:t>
        <a:bodyPr/>
        <a:lstStyle/>
        <a:p>
          <a:endParaRPr lang="en-US"/>
        </a:p>
      </dgm:t>
    </dgm:pt>
    <dgm:pt modelId="{24B1ED92-190D-4DB8-AB75-2474E520DF53}" type="pres">
      <dgm:prSet presAssocID="{3E489675-3061-4915-8B7F-C0DDE3EF060F}" presName="diagram" presStyleCnt="0">
        <dgm:presLayoutVars>
          <dgm:dir/>
          <dgm:resizeHandles val="exact"/>
        </dgm:presLayoutVars>
      </dgm:prSet>
      <dgm:spPr/>
    </dgm:pt>
    <dgm:pt modelId="{EE22E2EE-62D0-465D-A2CC-10CB549D457E}" type="pres">
      <dgm:prSet presAssocID="{F2C6279F-EAFA-46D2-A927-FD20D2D50F4E}" presName="node" presStyleLbl="node1" presStyleIdx="0" presStyleCnt="6">
        <dgm:presLayoutVars>
          <dgm:bulletEnabled val="1"/>
        </dgm:presLayoutVars>
      </dgm:prSet>
      <dgm:spPr/>
    </dgm:pt>
    <dgm:pt modelId="{115A9976-23EE-436A-9D96-567A6BB75090}" type="pres">
      <dgm:prSet presAssocID="{D15AAF8E-F707-426E-87AC-7E8AF65E1054}" presName="sibTrans" presStyleCnt="0"/>
      <dgm:spPr/>
    </dgm:pt>
    <dgm:pt modelId="{C767D030-DD0C-4C8D-836F-91E1D73C873C}" type="pres">
      <dgm:prSet presAssocID="{60633DAA-75B9-400F-A2A3-1C102B28882C}" presName="node" presStyleLbl="node1" presStyleIdx="1" presStyleCnt="6">
        <dgm:presLayoutVars>
          <dgm:bulletEnabled val="1"/>
        </dgm:presLayoutVars>
      </dgm:prSet>
      <dgm:spPr/>
    </dgm:pt>
    <dgm:pt modelId="{72946526-54CB-4C42-BB69-E9E9E3148EB8}" type="pres">
      <dgm:prSet presAssocID="{7240D0CC-C595-4FAD-85F8-3864DBB84892}" presName="sibTrans" presStyleCnt="0"/>
      <dgm:spPr/>
    </dgm:pt>
    <dgm:pt modelId="{EFCB6A66-A1C3-43C4-AAD7-2893B3E3D99C}" type="pres">
      <dgm:prSet presAssocID="{B77DC495-F05F-40E5-AF93-F16C3A274EFA}" presName="node" presStyleLbl="node1" presStyleIdx="2" presStyleCnt="6">
        <dgm:presLayoutVars>
          <dgm:bulletEnabled val="1"/>
        </dgm:presLayoutVars>
      </dgm:prSet>
      <dgm:spPr/>
    </dgm:pt>
    <dgm:pt modelId="{69A8B5B6-46BE-44F5-ADCD-7981A5F67FA1}" type="pres">
      <dgm:prSet presAssocID="{68B072CE-7F76-40C0-A091-FD313648D650}" presName="sibTrans" presStyleCnt="0"/>
      <dgm:spPr/>
    </dgm:pt>
    <dgm:pt modelId="{9F0B606D-EF3D-4DB9-BFFF-540863E2DAB4}" type="pres">
      <dgm:prSet presAssocID="{BA55E36D-70AA-441A-AE0C-B24E7A4DDECB}" presName="node" presStyleLbl="node1" presStyleIdx="3" presStyleCnt="6">
        <dgm:presLayoutVars>
          <dgm:bulletEnabled val="1"/>
        </dgm:presLayoutVars>
      </dgm:prSet>
      <dgm:spPr/>
    </dgm:pt>
    <dgm:pt modelId="{92412EBA-62A1-4FDC-9CEB-D98DF3A429ED}" type="pres">
      <dgm:prSet presAssocID="{2A9873AB-9ACE-4E4A-8F54-28DC6440A828}" presName="sibTrans" presStyleCnt="0"/>
      <dgm:spPr/>
    </dgm:pt>
    <dgm:pt modelId="{ABA4766B-DED8-4614-B5F1-E2413A6FAFE3}" type="pres">
      <dgm:prSet presAssocID="{F09398FD-8335-49D9-BF69-95BF3BAE2BF8}" presName="node" presStyleLbl="node1" presStyleIdx="4" presStyleCnt="6">
        <dgm:presLayoutVars>
          <dgm:bulletEnabled val="1"/>
        </dgm:presLayoutVars>
      </dgm:prSet>
      <dgm:spPr/>
    </dgm:pt>
    <dgm:pt modelId="{81033BDA-0D32-4293-B72A-8D8CD2AEB5DA}" type="pres">
      <dgm:prSet presAssocID="{1AFFF119-8704-449D-AB33-7E823B04914B}" presName="sibTrans" presStyleCnt="0"/>
      <dgm:spPr/>
    </dgm:pt>
    <dgm:pt modelId="{5519F728-E784-4D12-85FC-DAF9840814BD}" type="pres">
      <dgm:prSet presAssocID="{A3C3DA66-C257-461D-8275-939C3C4603E2}" presName="node" presStyleLbl="node1" presStyleIdx="5" presStyleCnt="6">
        <dgm:presLayoutVars>
          <dgm:bulletEnabled val="1"/>
        </dgm:presLayoutVars>
      </dgm:prSet>
      <dgm:spPr/>
    </dgm:pt>
  </dgm:ptLst>
  <dgm:cxnLst>
    <dgm:cxn modelId="{C1D63101-B5A3-4BF0-91AE-C6096062329F}" srcId="{3E489675-3061-4915-8B7F-C0DDE3EF060F}" destId="{A3C3DA66-C257-461D-8275-939C3C4603E2}" srcOrd="5" destOrd="0" parTransId="{8618A8CD-2156-422C-BC0E-18A07DD28DFF}" sibTransId="{22131545-4473-4C05-932F-90F148DFB7E4}"/>
    <dgm:cxn modelId="{B8AE3314-4222-41D6-B466-B13B2B0DCCF8}" srcId="{3E489675-3061-4915-8B7F-C0DDE3EF060F}" destId="{F09398FD-8335-49D9-BF69-95BF3BAE2BF8}" srcOrd="4" destOrd="0" parTransId="{F07D52BB-CA2F-49FE-A874-7CB2E03F182F}" sibTransId="{1AFFF119-8704-449D-AB33-7E823B04914B}"/>
    <dgm:cxn modelId="{6B65FD2A-141F-4CD2-A696-F359A1487C03}" type="presOf" srcId="{EB167698-62A8-4AF4-91C9-D29CC2BD2E4B}" destId="{9F0B606D-EF3D-4DB9-BFFF-540863E2DAB4}" srcOrd="0" destOrd="2" presId="urn:microsoft.com/office/officeart/2005/8/layout/default"/>
    <dgm:cxn modelId="{E704D437-C483-481A-B28C-A040C5FB4657}" type="presOf" srcId="{60633DAA-75B9-400F-A2A3-1C102B28882C}" destId="{C767D030-DD0C-4C8D-836F-91E1D73C873C}" srcOrd="0" destOrd="0" presId="urn:microsoft.com/office/officeart/2005/8/layout/default"/>
    <dgm:cxn modelId="{FEB17C5D-10E7-4039-87D8-30F10F1A8C1C}" type="presOf" srcId="{4CD4ADFA-CD9A-47C3-861E-DCA82A521660}" destId="{9F0B606D-EF3D-4DB9-BFFF-540863E2DAB4}" srcOrd="0" destOrd="3" presId="urn:microsoft.com/office/officeart/2005/8/layout/default"/>
    <dgm:cxn modelId="{690E0759-4726-441B-AC38-E403EF188259}" srcId="{3E489675-3061-4915-8B7F-C0DDE3EF060F}" destId="{F2C6279F-EAFA-46D2-A927-FD20D2D50F4E}" srcOrd="0" destOrd="0" parTransId="{25D8BB19-4B02-477B-8FCD-B28255E385D0}" sibTransId="{D15AAF8E-F707-426E-87AC-7E8AF65E1054}"/>
    <dgm:cxn modelId="{A7EA6684-A227-4771-82F2-2212988B0145}" type="presOf" srcId="{BA55E36D-70AA-441A-AE0C-B24E7A4DDECB}" destId="{9F0B606D-EF3D-4DB9-BFFF-540863E2DAB4}" srcOrd="0" destOrd="0" presId="urn:microsoft.com/office/officeart/2005/8/layout/default"/>
    <dgm:cxn modelId="{DE17178F-6993-4422-99FA-5A19A3A57FF9}" srcId="{3E489675-3061-4915-8B7F-C0DDE3EF060F}" destId="{B77DC495-F05F-40E5-AF93-F16C3A274EFA}" srcOrd="2" destOrd="0" parTransId="{4D58DAC7-270F-4BDD-8A02-29C64136DE00}" sibTransId="{68B072CE-7F76-40C0-A091-FD313648D650}"/>
    <dgm:cxn modelId="{D8A8B0A0-3A0F-4A21-AC8E-5033D98D2836}" type="presOf" srcId="{F09398FD-8335-49D9-BF69-95BF3BAE2BF8}" destId="{ABA4766B-DED8-4614-B5F1-E2413A6FAFE3}" srcOrd="0" destOrd="0" presId="urn:microsoft.com/office/officeart/2005/8/layout/default"/>
    <dgm:cxn modelId="{63080FB4-EC00-4F76-B38C-06D9901B13E1}" srcId="{BA55E36D-70AA-441A-AE0C-B24E7A4DDECB}" destId="{4CD4ADFA-CD9A-47C3-861E-DCA82A521660}" srcOrd="2" destOrd="0" parTransId="{9D2B9307-70AC-438D-A6EC-FDD24B560BBA}" sibTransId="{1EB1B243-441F-41DF-9D02-AACEA0736A9E}"/>
    <dgm:cxn modelId="{4315FBCF-4E10-4480-8896-2840E3DF95E1}" srcId="{BA55E36D-70AA-441A-AE0C-B24E7A4DDECB}" destId="{797808A4-20B4-4252-AA95-EAD963CCF0FF}" srcOrd="0" destOrd="0" parTransId="{B0989AC6-D0F9-483B-91CD-DD0229EE3639}" sibTransId="{54E49F52-28FE-4EDB-A2E3-F3BEEA712FAC}"/>
    <dgm:cxn modelId="{9047DFD0-2B76-4B6B-BA9E-C870BAB7E55F}" srcId="{3E489675-3061-4915-8B7F-C0DDE3EF060F}" destId="{BA55E36D-70AA-441A-AE0C-B24E7A4DDECB}" srcOrd="3" destOrd="0" parTransId="{776BC89F-14CC-41E6-BE8D-7D413A027D13}" sibTransId="{2A9873AB-9ACE-4E4A-8F54-28DC6440A828}"/>
    <dgm:cxn modelId="{B2C189D2-D1EE-410A-AAE1-BDF466963465}" type="presOf" srcId="{F2C6279F-EAFA-46D2-A927-FD20D2D50F4E}" destId="{EE22E2EE-62D0-465D-A2CC-10CB549D457E}" srcOrd="0" destOrd="0" presId="urn:microsoft.com/office/officeart/2005/8/layout/default"/>
    <dgm:cxn modelId="{6E97BAD4-51E9-4F04-B917-3EEF0F0B5554}" type="presOf" srcId="{797808A4-20B4-4252-AA95-EAD963CCF0FF}" destId="{9F0B606D-EF3D-4DB9-BFFF-540863E2DAB4}" srcOrd="0" destOrd="1" presId="urn:microsoft.com/office/officeart/2005/8/layout/default"/>
    <dgm:cxn modelId="{627797E0-7D58-4544-8C30-30F3562CAED6}" srcId="{BA55E36D-70AA-441A-AE0C-B24E7A4DDECB}" destId="{EB167698-62A8-4AF4-91C9-D29CC2BD2E4B}" srcOrd="1" destOrd="0" parTransId="{9FC6CE5F-B75D-4261-BF7B-B2952CFE7789}" sibTransId="{6448E121-8C70-4D60-8600-8016BBBD6EEF}"/>
    <dgm:cxn modelId="{0F8DA4E1-B351-4B06-9C67-9876B7ED5027}" type="presOf" srcId="{B77DC495-F05F-40E5-AF93-F16C3A274EFA}" destId="{EFCB6A66-A1C3-43C4-AAD7-2893B3E3D99C}" srcOrd="0" destOrd="0" presId="urn:microsoft.com/office/officeart/2005/8/layout/default"/>
    <dgm:cxn modelId="{DB83E7E7-5E44-48CF-BBCA-0CEA541D9901}" type="presOf" srcId="{3E489675-3061-4915-8B7F-C0DDE3EF060F}" destId="{24B1ED92-190D-4DB8-AB75-2474E520DF53}" srcOrd="0" destOrd="0" presId="urn:microsoft.com/office/officeart/2005/8/layout/default"/>
    <dgm:cxn modelId="{C58A6FF9-0266-40D4-9AF0-5BDEF555C93E}" type="presOf" srcId="{A3C3DA66-C257-461D-8275-939C3C4603E2}" destId="{5519F728-E784-4D12-85FC-DAF9840814BD}" srcOrd="0" destOrd="0" presId="urn:microsoft.com/office/officeart/2005/8/layout/default"/>
    <dgm:cxn modelId="{70291AFB-FC5E-4068-8F90-BBF2C5DDD22C}" srcId="{3E489675-3061-4915-8B7F-C0DDE3EF060F}" destId="{60633DAA-75B9-400F-A2A3-1C102B28882C}" srcOrd="1" destOrd="0" parTransId="{BD87774C-E8BC-4844-8F18-3D3D9E889ADD}" sibTransId="{7240D0CC-C595-4FAD-85F8-3864DBB84892}"/>
    <dgm:cxn modelId="{7A0C098C-F311-4AA7-B860-F87B887820C6}" type="presParOf" srcId="{24B1ED92-190D-4DB8-AB75-2474E520DF53}" destId="{EE22E2EE-62D0-465D-A2CC-10CB549D457E}" srcOrd="0" destOrd="0" presId="urn:microsoft.com/office/officeart/2005/8/layout/default"/>
    <dgm:cxn modelId="{B5394123-5863-4C74-B2CB-E04C4F5C14B5}" type="presParOf" srcId="{24B1ED92-190D-4DB8-AB75-2474E520DF53}" destId="{115A9976-23EE-436A-9D96-567A6BB75090}" srcOrd="1" destOrd="0" presId="urn:microsoft.com/office/officeart/2005/8/layout/default"/>
    <dgm:cxn modelId="{32ABD835-F9F2-4812-9F7A-61791810AC4E}" type="presParOf" srcId="{24B1ED92-190D-4DB8-AB75-2474E520DF53}" destId="{C767D030-DD0C-4C8D-836F-91E1D73C873C}" srcOrd="2" destOrd="0" presId="urn:microsoft.com/office/officeart/2005/8/layout/default"/>
    <dgm:cxn modelId="{E2C8004F-324C-4BED-9273-6CBA6E148EE5}" type="presParOf" srcId="{24B1ED92-190D-4DB8-AB75-2474E520DF53}" destId="{72946526-54CB-4C42-BB69-E9E9E3148EB8}" srcOrd="3" destOrd="0" presId="urn:microsoft.com/office/officeart/2005/8/layout/default"/>
    <dgm:cxn modelId="{7CB92298-331B-401D-8DA5-D61F03ED0A54}" type="presParOf" srcId="{24B1ED92-190D-4DB8-AB75-2474E520DF53}" destId="{EFCB6A66-A1C3-43C4-AAD7-2893B3E3D99C}" srcOrd="4" destOrd="0" presId="urn:microsoft.com/office/officeart/2005/8/layout/default"/>
    <dgm:cxn modelId="{27B23D5B-677C-4B00-8EB2-24DD69D11F19}" type="presParOf" srcId="{24B1ED92-190D-4DB8-AB75-2474E520DF53}" destId="{69A8B5B6-46BE-44F5-ADCD-7981A5F67FA1}" srcOrd="5" destOrd="0" presId="urn:microsoft.com/office/officeart/2005/8/layout/default"/>
    <dgm:cxn modelId="{7F51E9D6-6ED7-461D-AD5A-922D33B5067F}" type="presParOf" srcId="{24B1ED92-190D-4DB8-AB75-2474E520DF53}" destId="{9F0B606D-EF3D-4DB9-BFFF-540863E2DAB4}" srcOrd="6" destOrd="0" presId="urn:microsoft.com/office/officeart/2005/8/layout/default"/>
    <dgm:cxn modelId="{B68F81D0-704B-4F9F-98F6-460279651BA9}" type="presParOf" srcId="{24B1ED92-190D-4DB8-AB75-2474E520DF53}" destId="{92412EBA-62A1-4FDC-9CEB-D98DF3A429ED}" srcOrd="7" destOrd="0" presId="urn:microsoft.com/office/officeart/2005/8/layout/default"/>
    <dgm:cxn modelId="{46002319-6ECC-4177-9FCD-B3FBE3953603}" type="presParOf" srcId="{24B1ED92-190D-4DB8-AB75-2474E520DF53}" destId="{ABA4766B-DED8-4614-B5F1-E2413A6FAFE3}" srcOrd="8" destOrd="0" presId="urn:microsoft.com/office/officeart/2005/8/layout/default"/>
    <dgm:cxn modelId="{1AECB102-B750-4449-82BE-DAF56E48E3A8}" type="presParOf" srcId="{24B1ED92-190D-4DB8-AB75-2474E520DF53}" destId="{81033BDA-0D32-4293-B72A-8D8CD2AEB5DA}" srcOrd="9" destOrd="0" presId="urn:microsoft.com/office/officeart/2005/8/layout/default"/>
    <dgm:cxn modelId="{3066317F-2263-4386-AC5A-C2D171647DBC}" type="presParOf" srcId="{24B1ED92-190D-4DB8-AB75-2474E520DF53}" destId="{5519F728-E784-4D12-85FC-DAF9840814BD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0109014-B325-40B0-AFCF-51A1BD225005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BB5E81A-4BC4-4725-B4DE-F073FB086DD7}">
      <dgm:prSet custT="1"/>
      <dgm:spPr>
        <a:solidFill>
          <a:srgbClr val="99CCFF"/>
        </a:solidFill>
      </dgm:spPr>
      <dgm:t>
        <a:bodyPr/>
        <a:lstStyle/>
        <a:p>
          <a:pPr>
            <a:spcAft>
              <a:spcPts val="0"/>
            </a:spcAft>
          </a:pPr>
          <a:r>
            <a:rPr lang="en-US" sz="3000" b="1" i="0" baseline="0" dirty="0">
              <a:solidFill>
                <a:schemeClr val="bg1"/>
              </a:solidFill>
            </a:rPr>
            <a:t>“…trauma can be transformed; it does not have to be a life sentence” </a:t>
          </a:r>
        </a:p>
        <a:p>
          <a:pPr>
            <a:spcAft>
              <a:spcPct val="35000"/>
            </a:spcAft>
          </a:pPr>
          <a:r>
            <a:rPr lang="en-US" sz="1400" b="0" i="0" baseline="0" dirty="0">
              <a:solidFill>
                <a:schemeClr val="bg1"/>
              </a:solidFill>
            </a:rPr>
            <a:t>(Levine &amp; Kline, 2019, p. 109)</a:t>
          </a:r>
          <a:endParaRPr lang="en-US" sz="1400" dirty="0">
            <a:solidFill>
              <a:schemeClr val="bg1"/>
            </a:solidFill>
          </a:endParaRPr>
        </a:p>
      </dgm:t>
    </dgm:pt>
    <dgm:pt modelId="{966F1989-14DA-4D26-A180-1443CEA52EAA}" type="parTrans" cxnId="{5619C2F4-6560-4CF8-8961-45135F2F8ECE}">
      <dgm:prSet/>
      <dgm:spPr/>
      <dgm:t>
        <a:bodyPr/>
        <a:lstStyle/>
        <a:p>
          <a:endParaRPr lang="en-US"/>
        </a:p>
      </dgm:t>
    </dgm:pt>
    <dgm:pt modelId="{622E6307-70A6-4F28-B406-0065271807D4}" type="sibTrans" cxnId="{5619C2F4-6560-4CF8-8961-45135F2F8ECE}">
      <dgm:prSet/>
      <dgm:spPr/>
      <dgm:t>
        <a:bodyPr/>
        <a:lstStyle/>
        <a:p>
          <a:endParaRPr lang="en-US"/>
        </a:p>
      </dgm:t>
    </dgm:pt>
    <dgm:pt modelId="{D5BB1807-D7CC-4B1F-B321-78F4429696E9}">
      <dgm:prSet custT="1"/>
      <dgm:spPr>
        <a:solidFill>
          <a:srgbClr val="FFFFCC"/>
        </a:solidFill>
      </dgm:spPr>
      <dgm:t>
        <a:bodyPr/>
        <a:lstStyle/>
        <a:p>
          <a:r>
            <a:rPr lang="en-US" sz="3200" b="0" i="0" baseline="0" dirty="0">
              <a:solidFill>
                <a:schemeClr val="bg1"/>
              </a:solidFill>
            </a:rPr>
            <a:t>Early education trauma-sensitive classrooms</a:t>
          </a:r>
          <a:endParaRPr lang="en-US" sz="3200" dirty="0">
            <a:solidFill>
              <a:schemeClr val="bg1"/>
            </a:solidFill>
          </a:endParaRPr>
        </a:p>
      </dgm:t>
    </dgm:pt>
    <dgm:pt modelId="{BCD8C817-607E-4B84-9E07-E95196B52117}" type="parTrans" cxnId="{9198D81C-A178-4DD7-B56D-D21DFF937A24}">
      <dgm:prSet/>
      <dgm:spPr/>
      <dgm:t>
        <a:bodyPr/>
        <a:lstStyle/>
        <a:p>
          <a:endParaRPr lang="en-US"/>
        </a:p>
      </dgm:t>
    </dgm:pt>
    <dgm:pt modelId="{8E43DC43-309F-410B-B717-ADEEA392D908}" type="sibTrans" cxnId="{9198D81C-A178-4DD7-B56D-D21DFF937A24}">
      <dgm:prSet/>
      <dgm:spPr/>
      <dgm:t>
        <a:bodyPr/>
        <a:lstStyle/>
        <a:p>
          <a:endParaRPr lang="en-US"/>
        </a:p>
      </dgm:t>
    </dgm:pt>
    <dgm:pt modelId="{DA805F77-AC77-42A8-9C2C-D48146BF88BB}">
      <dgm:prSet/>
      <dgm:spPr>
        <a:solidFill>
          <a:srgbClr val="FFFFCC"/>
        </a:solidFill>
      </dgm:spPr>
      <dgm:t>
        <a:bodyPr/>
        <a:lstStyle/>
        <a:p>
          <a:r>
            <a:rPr lang="en-US" b="0" i="0" baseline="0" dirty="0">
              <a:solidFill>
                <a:schemeClr val="bg1"/>
              </a:solidFill>
            </a:rPr>
            <a:t>Alter understanding of behavior origins</a:t>
          </a:r>
          <a:endParaRPr lang="en-US" dirty="0">
            <a:solidFill>
              <a:schemeClr val="bg1"/>
            </a:solidFill>
          </a:endParaRPr>
        </a:p>
      </dgm:t>
    </dgm:pt>
    <dgm:pt modelId="{A8DCB6D3-DC9C-4606-A889-C3F2F98F3AF1}" type="parTrans" cxnId="{149156A1-4C95-48BD-88F7-61E8ED3E6113}">
      <dgm:prSet/>
      <dgm:spPr/>
      <dgm:t>
        <a:bodyPr/>
        <a:lstStyle/>
        <a:p>
          <a:endParaRPr lang="en-US"/>
        </a:p>
      </dgm:t>
    </dgm:pt>
    <dgm:pt modelId="{2CAAE66C-3478-4B97-B342-6E6829CF3D3F}" type="sibTrans" cxnId="{149156A1-4C95-48BD-88F7-61E8ED3E6113}">
      <dgm:prSet/>
      <dgm:spPr/>
      <dgm:t>
        <a:bodyPr/>
        <a:lstStyle/>
        <a:p>
          <a:endParaRPr lang="en-US"/>
        </a:p>
      </dgm:t>
    </dgm:pt>
    <dgm:pt modelId="{5583AFF9-F72C-4831-B973-49BFFC23DA38}">
      <dgm:prSet custT="1"/>
      <dgm:spPr>
        <a:solidFill>
          <a:srgbClr val="99CCFF">
            <a:alpha val="90000"/>
          </a:srgbClr>
        </a:solidFill>
      </dgm:spPr>
      <dgm:t>
        <a:bodyPr/>
        <a:lstStyle/>
        <a:p>
          <a:pPr marL="137160" indent="-137160" algn="l">
            <a:buFont typeface="Arial" panose="020B0604020202020204" pitchFamily="34" charset="0"/>
            <a:buChar char="•"/>
          </a:pPr>
          <a:r>
            <a:rPr lang="en-US" sz="2400" b="0" i="0" baseline="0" dirty="0"/>
            <a:t>Prevent educators from limiting students</a:t>
          </a:r>
          <a:endParaRPr lang="en-US" sz="2400" dirty="0"/>
        </a:p>
      </dgm:t>
    </dgm:pt>
    <dgm:pt modelId="{7C93FE96-5A52-4806-AEA1-6B872BC53E27}" type="parTrans" cxnId="{4A439A77-DF77-4BA0-8C24-9E13CBC3ADB3}">
      <dgm:prSet/>
      <dgm:spPr/>
      <dgm:t>
        <a:bodyPr/>
        <a:lstStyle/>
        <a:p>
          <a:endParaRPr lang="en-US"/>
        </a:p>
      </dgm:t>
    </dgm:pt>
    <dgm:pt modelId="{C8155351-B3E3-4878-86A0-A4DA4CEED718}" type="sibTrans" cxnId="{4A439A77-DF77-4BA0-8C24-9E13CBC3ADB3}">
      <dgm:prSet/>
      <dgm:spPr/>
      <dgm:t>
        <a:bodyPr/>
        <a:lstStyle/>
        <a:p>
          <a:endParaRPr lang="en-US"/>
        </a:p>
      </dgm:t>
    </dgm:pt>
    <dgm:pt modelId="{C52B9D08-B054-440D-ABBB-C6DD053F01FB}">
      <dgm:prSet custT="1"/>
      <dgm:spPr>
        <a:solidFill>
          <a:srgbClr val="99CCFF">
            <a:alpha val="90000"/>
          </a:srgbClr>
        </a:solidFill>
      </dgm:spPr>
      <dgm:t>
        <a:bodyPr/>
        <a:lstStyle/>
        <a:p>
          <a:pPr marL="137160" indent="-137160" algn="l">
            <a:buFont typeface="Arial" panose="020B0604020202020204" pitchFamily="34" charset="0"/>
            <a:buChar char="•"/>
          </a:pPr>
          <a:r>
            <a:rPr lang="en-US" sz="2400" b="0" i="0" baseline="0" dirty="0"/>
            <a:t>Self-protective &amp; adaptive in specific context</a:t>
          </a:r>
          <a:endParaRPr lang="en-US" sz="2400" dirty="0"/>
        </a:p>
      </dgm:t>
    </dgm:pt>
    <dgm:pt modelId="{43A05B82-899D-42D2-B8FE-A207D0C82DB9}" type="parTrans" cxnId="{7C82AAB3-9D6F-4CF2-B8EF-5E371E353F70}">
      <dgm:prSet/>
      <dgm:spPr/>
      <dgm:t>
        <a:bodyPr/>
        <a:lstStyle/>
        <a:p>
          <a:endParaRPr lang="en-US"/>
        </a:p>
      </dgm:t>
    </dgm:pt>
    <dgm:pt modelId="{DDF2648E-D9C6-4619-8596-2FC8453A7BF0}" type="sibTrans" cxnId="{7C82AAB3-9D6F-4CF2-B8EF-5E371E353F70}">
      <dgm:prSet/>
      <dgm:spPr/>
      <dgm:t>
        <a:bodyPr/>
        <a:lstStyle/>
        <a:p>
          <a:endParaRPr lang="en-US"/>
        </a:p>
      </dgm:t>
    </dgm:pt>
    <dgm:pt modelId="{79430EFF-4B13-43C5-8A2E-D76BD2E597E9}">
      <dgm:prSet custT="1"/>
      <dgm:spPr>
        <a:solidFill>
          <a:srgbClr val="FFFFCC"/>
        </a:solidFill>
      </dgm:spPr>
      <dgm:t>
        <a:bodyPr/>
        <a:lstStyle/>
        <a:p>
          <a:r>
            <a:rPr lang="en-US" sz="3000" dirty="0">
              <a:solidFill>
                <a:schemeClr val="bg1"/>
              </a:solidFill>
            </a:rPr>
            <a:t>Respect and validate student realities</a:t>
          </a:r>
        </a:p>
      </dgm:t>
    </dgm:pt>
    <dgm:pt modelId="{5F08EACE-AAC7-480E-800F-9719AF32BEAA}" type="parTrans" cxnId="{E29BB0A3-CD0B-4A75-ACFC-0451894C999F}">
      <dgm:prSet/>
      <dgm:spPr/>
      <dgm:t>
        <a:bodyPr/>
        <a:lstStyle/>
        <a:p>
          <a:endParaRPr lang="en-US"/>
        </a:p>
      </dgm:t>
    </dgm:pt>
    <dgm:pt modelId="{DC4DFB95-8559-4AA4-A165-A5A3B43703E2}" type="sibTrans" cxnId="{E29BB0A3-CD0B-4A75-ACFC-0451894C999F}">
      <dgm:prSet/>
      <dgm:spPr/>
      <dgm:t>
        <a:bodyPr/>
        <a:lstStyle/>
        <a:p>
          <a:endParaRPr lang="en-US"/>
        </a:p>
      </dgm:t>
    </dgm:pt>
    <dgm:pt modelId="{A4F91A73-0488-43CE-9E4B-0533063B48B3}" type="pres">
      <dgm:prSet presAssocID="{30109014-B325-40B0-AFCF-51A1BD225005}" presName="Name0" presStyleCnt="0">
        <dgm:presLayoutVars>
          <dgm:dir/>
          <dgm:animLvl val="lvl"/>
          <dgm:resizeHandles val="exact"/>
        </dgm:presLayoutVars>
      </dgm:prSet>
      <dgm:spPr/>
    </dgm:pt>
    <dgm:pt modelId="{AFDA955D-1D18-435B-906F-F8D0657AF89E}" type="pres">
      <dgm:prSet presAssocID="{9BB5E81A-4BC4-4725-B4DE-F073FB086DD7}" presName="linNode" presStyleCnt="0"/>
      <dgm:spPr/>
    </dgm:pt>
    <dgm:pt modelId="{81FB14EC-FCB6-4FE3-BCB9-275C5427B8EC}" type="pres">
      <dgm:prSet presAssocID="{9BB5E81A-4BC4-4725-B4DE-F073FB086DD7}" presName="parentText" presStyleLbl="node1" presStyleIdx="0" presStyleCnt="4" custScaleX="277778" custScaleY="405584">
        <dgm:presLayoutVars>
          <dgm:chMax val="1"/>
          <dgm:bulletEnabled val="1"/>
        </dgm:presLayoutVars>
      </dgm:prSet>
      <dgm:spPr/>
    </dgm:pt>
    <dgm:pt modelId="{3A4AC418-2011-475E-8503-3A2A79212DE5}" type="pres">
      <dgm:prSet presAssocID="{622E6307-70A6-4F28-B406-0065271807D4}" presName="sp" presStyleCnt="0"/>
      <dgm:spPr/>
    </dgm:pt>
    <dgm:pt modelId="{08ACEA39-749D-44C0-A7B5-777E7652371B}" type="pres">
      <dgm:prSet presAssocID="{D5BB1807-D7CC-4B1F-B321-78F4429696E9}" presName="linNode" presStyleCnt="0"/>
      <dgm:spPr/>
    </dgm:pt>
    <dgm:pt modelId="{62C913DD-BA9C-4BFF-8F30-CAB90DB58486}" type="pres">
      <dgm:prSet presAssocID="{D5BB1807-D7CC-4B1F-B321-78F4429696E9}" presName="parentText" presStyleLbl="node1" presStyleIdx="1" presStyleCnt="4" custScaleX="145157" custScaleY="421058" custLinFactNeighborX="719" custLinFactNeighborY="55801">
        <dgm:presLayoutVars>
          <dgm:chMax val="1"/>
          <dgm:bulletEnabled val="1"/>
        </dgm:presLayoutVars>
      </dgm:prSet>
      <dgm:spPr/>
    </dgm:pt>
    <dgm:pt modelId="{1B08A395-9971-41DB-A9B9-E34CB8A95084}" type="pres">
      <dgm:prSet presAssocID="{8E43DC43-309F-410B-B717-ADEEA392D908}" presName="sp" presStyleCnt="0"/>
      <dgm:spPr/>
    </dgm:pt>
    <dgm:pt modelId="{EDEA0F82-9C9B-483D-B905-92C4A199542D}" type="pres">
      <dgm:prSet presAssocID="{DA805F77-AC77-42A8-9C2C-D48146BF88BB}" presName="linNode" presStyleCnt="0"/>
      <dgm:spPr/>
    </dgm:pt>
    <dgm:pt modelId="{F281AD04-0860-4096-A4E8-4152B0D17A29}" type="pres">
      <dgm:prSet presAssocID="{DA805F77-AC77-42A8-9C2C-D48146BF88BB}" presName="parentText" presStyleLbl="node1" presStyleIdx="2" presStyleCnt="4" custScaleX="146417" custScaleY="343106" custLinFactNeighborX="-21" custLinFactNeighborY="14003">
        <dgm:presLayoutVars>
          <dgm:chMax val="1"/>
          <dgm:bulletEnabled val="1"/>
        </dgm:presLayoutVars>
      </dgm:prSet>
      <dgm:spPr/>
    </dgm:pt>
    <dgm:pt modelId="{40AD729C-122E-47F0-BE77-3E2C79EF7EE9}" type="pres">
      <dgm:prSet presAssocID="{DA805F77-AC77-42A8-9C2C-D48146BF88BB}" presName="descendantText" presStyleLbl="alignAccFollowNode1" presStyleIdx="0" presStyleCnt="1" custScaleX="71594" custScaleY="813506" custLinFactNeighborX="4218" custLinFactNeighborY="25234">
        <dgm:presLayoutVars>
          <dgm:bulletEnabled val="1"/>
        </dgm:presLayoutVars>
      </dgm:prSet>
      <dgm:spPr/>
    </dgm:pt>
    <dgm:pt modelId="{BFA49730-F210-4D81-B6F4-B7C2715CA4E1}" type="pres">
      <dgm:prSet presAssocID="{2CAAE66C-3478-4B97-B342-6E6829CF3D3F}" presName="sp" presStyleCnt="0"/>
      <dgm:spPr/>
    </dgm:pt>
    <dgm:pt modelId="{61837363-8F6F-40DA-A1E2-22E1CECE247A}" type="pres">
      <dgm:prSet presAssocID="{79430EFF-4B13-43C5-8A2E-D76BD2E597E9}" presName="linNode" presStyleCnt="0"/>
      <dgm:spPr/>
    </dgm:pt>
    <dgm:pt modelId="{3C1C51D7-69BA-4FFC-8FB0-0E6351F28651}" type="pres">
      <dgm:prSet presAssocID="{79430EFF-4B13-43C5-8A2E-D76BD2E597E9}" presName="parentText" presStyleLbl="node1" presStyleIdx="3" presStyleCnt="4" custScaleX="149659" custScaleY="323337">
        <dgm:presLayoutVars>
          <dgm:chMax val="1"/>
          <dgm:bulletEnabled val="1"/>
        </dgm:presLayoutVars>
      </dgm:prSet>
      <dgm:spPr/>
    </dgm:pt>
  </dgm:ptLst>
  <dgm:cxnLst>
    <dgm:cxn modelId="{9198D81C-A178-4DD7-B56D-D21DFF937A24}" srcId="{30109014-B325-40B0-AFCF-51A1BD225005}" destId="{D5BB1807-D7CC-4B1F-B321-78F4429696E9}" srcOrd="1" destOrd="0" parTransId="{BCD8C817-607E-4B84-9E07-E95196B52117}" sibTransId="{8E43DC43-309F-410B-B717-ADEEA392D908}"/>
    <dgm:cxn modelId="{F3F19D3B-9674-493C-88F5-3B0DAF38D271}" type="presOf" srcId="{C52B9D08-B054-440D-ABBB-C6DD053F01FB}" destId="{40AD729C-122E-47F0-BE77-3E2C79EF7EE9}" srcOrd="0" destOrd="1" presId="urn:microsoft.com/office/officeart/2005/8/layout/vList5"/>
    <dgm:cxn modelId="{4A439A77-DF77-4BA0-8C24-9E13CBC3ADB3}" srcId="{DA805F77-AC77-42A8-9C2C-D48146BF88BB}" destId="{5583AFF9-F72C-4831-B973-49BFFC23DA38}" srcOrd="0" destOrd="0" parTransId="{7C93FE96-5A52-4806-AEA1-6B872BC53E27}" sibTransId="{C8155351-B3E3-4878-86A0-A4DA4CEED718}"/>
    <dgm:cxn modelId="{CF02B17D-280B-4EEA-BFD3-F4C005D9FE2B}" type="presOf" srcId="{5583AFF9-F72C-4831-B973-49BFFC23DA38}" destId="{40AD729C-122E-47F0-BE77-3E2C79EF7EE9}" srcOrd="0" destOrd="0" presId="urn:microsoft.com/office/officeart/2005/8/layout/vList5"/>
    <dgm:cxn modelId="{830AD38D-B45E-4DF3-86E1-A02CF34A26A7}" type="presOf" srcId="{DA805F77-AC77-42A8-9C2C-D48146BF88BB}" destId="{F281AD04-0860-4096-A4E8-4152B0D17A29}" srcOrd="0" destOrd="0" presId="urn:microsoft.com/office/officeart/2005/8/layout/vList5"/>
    <dgm:cxn modelId="{B921A792-51CF-40CD-9E04-349236FAC2E3}" type="presOf" srcId="{30109014-B325-40B0-AFCF-51A1BD225005}" destId="{A4F91A73-0488-43CE-9E4B-0533063B48B3}" srcOrd="0" destOrd="0" presId="urn:microsoft.com/office/officeart/2005/8/layout/vList5"/>
    <dgm:cxn modelId="{870DB4A0-E882-4B03-B259-0D3D35F75CB7}" type="presOf" srcId="{79430EFF-4B13-43C5-8A2E-D76BD2E597E9}" destId="{3C1C51D7-69BA-4FFC-8FB0-0E6351F28651}" srcOrd="0" destOrd="0" presId="urn:microsoft.com/office/officeart/2005/8/layout/vList5"/>
    <dgm:cxn modelId="{149156A1-4C95-48BD-88F7-61E8ED3E6113}" srcId="{30109014-B325-40B0-AFCF-51A1BD225005}" destId="{DA805F77-AC77-42A8-9C2C-D48146BF88BB}" srcOrd="2" destOrd="0" parTransId="{A8DCB6D3-DC9C-4606-A889-C3F2F98F3AF1}" sibTransId="{2CAAE66C-3478-4B97-B342-6E6829CF3D3F}"/>
    <dgm:cxn modelId="{E29BB0A3-CD0B-4A75-ACFC-0451894C999F}" srcId="{30109014-B325-40B0-AFCF-51A1BD225005}" destId="{79430EFF-4B13-43C5-8A2E-D76BD2E597E9}" srcOrd="3" destOrd="0" parTransId="{5F08EACE-AAC7-480E-800F-9719AF32BEAA}" sibTransId="{DC4DFB95-8559-4AA4-A165-A5A3B43703E2}"/>
    <dgm:cxn modelId="{7C82AAB3-9D6F-4CF2-B8EF-5E371E353F70}" srcId="{DA805F77-AC77-42A8-9C2C-D48146BF88BB}" destId="{C52B9D08-B054-440D-ABBB-C6DD053F01FB}" srcOrd="1" destOrd="0" parTransId="{43A05B82-899D-42D2-B8FE-A207D0C82DB9}" sibTransId="{DDF2648E-D9C6-4619-8596-2FC8453A7BF0}"/>
    <dgm:cxn modelId="{B8263FDC-42BB-4AD5-AE7B-2C9EE52CB2FB}" type="presOf" srcId="{D5BB1807-D7CC-4B1F-B321-78F4429696E9}" destId="{62C913DD-BA9C-4BFF-8F30-CAB90DB58486}" srcOrd="0" destOrd="0" presId="urn:microsoft.com/office/officeart/2005/8/layout/vList5"/>
    <dgm:cxn modelId="{E72231E3-6067-415E-BC2A-5BB2A3DF2319}" type="presOf" srcId="{9BB5E81A-4BC4-4725-B4DE-F073FB086DD7}" destId="{81FB14EC-FCB6-4FE3-BCB9-275C5427B8EC}" srcOrd="0" destOrd="0" presId="urn:microsoft.com/office/officeart/2005/8/layout/vList5"/>
    <dgm:cxn modelId="{5619C2F4-6560-4CF8-8961-45135F2F8ECE}" srcId="{30109014-B325-40B0-AFCF-51A1BD225005}" destId="{9BB5E81A-4BC4-4725-B4DE-F073FB086DD7}" srcOrd="0" destOrd="0" parTransId="{966F1989-14DA-4D26-A180-1443CEA52EAA}" sibTransId="{622E6307-70A6-4F28-B406-0065271807D4}"/>
    <dgm:cxn modelId="{46C5D5CE-AEC3-41EF-B93B-CA56DB9EEFF4}" type="presParOf" srcId="{A4F91A73-0488-43CE-9E4B-0533063B48B3}" destId="{AFDA955D-1D18-435B-906F-F8D0657AF89E}" srcOrd="0" destOrd="0" presId="urn:microsoft.com/office/officeart/2005/8/layout/vList5"/>
    <dgm:cxn modelId="{FA9354C4-8E54-4819-A3E9-EC04C47955B6}" type="presParOf" srcId="{AFDA955D-1D18-435B-906F-F8D0657AF89E}" destId="{81FB14EC-FCB6-4FE3-BCB9-275C5427B8EC}" srcOrd="0" destOrd="0" presId="urn:microsoft.com/office/officeart/2005/8/layout/vList5"/>
    <dgm:cxn modelId="{780F0358-B7FA-48F3-A6F4-EEED97C12A9B}" type="presParOf" srcId="{A4F91A73-0488-43CE-9E4B-0533063B48B3}" destId="{3A4AC418-2011-475E-8503-3A2A79212DE5}" srcOrd="1" destOrd="0" presId="urn:microsoft.com/office/officeart/2005/8/layout/vList5"/>
    <dgm:cxn modelId="{4241F807-1E10-458E-8BC9-10087D6D2181}" type="presParOf" srcId="{A4F91A73-0488-43CE-9E4B-0533063B48B3}" destId="{08ACEA39-749D-44C0-A7B5-777E7652371B}" srcOrd="2" destOrd="0" presId="urn:microsoft.com/office/officeart/2005/8/layout/vList5"/>
    <dgm:cxn modelId="{A914AE7D-C98D-4E38-933C-04014B6D3916}" type="presParOf" srcId="{08ACEA39-749D-44C0-A7B5-777E7652371B}" destId="{62C913DD-BA9C-4BFF-8F30-CAB90DB58486}" srcOrd="0" destOrd="0" presId="urn:microsoft.com/office/officeart/2005/8/layout/vList5"/>
    <dgm:cxn modelId="{19A3BA9C-8D86-434A-BC09-5C45319653D4}" type="presParOf" srcId="{A4F91A73-0488-43CE-9E4B-0533063B48B3}" destId="{1B08A395-9971-41DB-A9B9-E34CB8A95084}" srcOrd="3" destOrd="0" presId="urn:microsoft.com/office/officeart/2005/8/layout/vList5"/>
    <dgm:cxn modelId="{9A61066F-4DDA-4DB1-995F-54B9CE281B52}" type="presParOf" srcId="{A4F91A73-0488-43CE-9E4B-0533063B48B3}" destId="{EDEA0F82-9C9B-483D-B905-92C4A199542D}" srcOrd="4" destOrd="0" presId="urn:microsoft.com/office/officeart/2005/8/layout/vList5"/>
    <dgm:cxn modelId="{C027A1FB-EFF1-4C6E-A341-3A66FCC404BD}" type="presParOf" srcId="{EDEA0F82-9C9B-483D-B905-92C4A199542D}" destId="{F281AD04-0860-4096-A4E8-4152B0D17A29}" srcOrd="0" destOrd="0" presId="urn:microsoft.com/office/officeart/2005/8/layout/vList5"/>
    <dgm:cxn modelId="{2C4F1435-1D82-4F8D-8009-7D789151FC1F}" type="presParOf" srcId="{EDEA0F82-9C9B-483D-B905-92C4A199542D}" destId="{40AD729C-122E-47F0-BE77-3E2C79EF7EE9}" srcOrd="1" destOrd="0" presId="urn:microsoft.com/office/officeart/2005/8/layout/vList5"/>
    <dgm:cxn modelId="{61A0C515-E8EB-4678-8346-9D5DB1106FE4}" type="presParOf" srcId="{A4F91A73-0488-43CE-9E4B-0533063B48B3}" destId="{BFA49730-F210-4D81-B6F4-B7C2715CA4E1}" srcOrd="5" destOrd="0" presId="urn:microsoft.com/office/officeart/2005/8/layout/vList5"/>
    <dgm:cxn modelId="{072FD970-9A98-47D8-9D7B-F98EA4289DEA}" type="presParOf" srcId="{A4F91A73-0488-43CE-9E4B-0533063B48B3}" destId="{61837363-8F6F-40DA-A1E2-22E1CECE247A}" srcOrd="6" destOrd="0" presId="urn:microsoft.com/office/officeart/2005/8/layout/vList5"/>
    <dgm:cxn modelId="{3C1A74B3-DF3F-4B50-B3BD-ED88ECDAD164}" type="presParOf" srcId="{61837363-8F6F-40DA-A1E2-22E1CECE247A}" destId="{3C1C51D7-69BA-4FFC-8FB0-0E6351F28651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AE6C74-AF0A-45D4-BE57-A005A29E8E4E}">
      <dsp:nvSpPr>
        <dsp:cNvPr id="0" name=""/>
        <dsp:cNvSpPr/>
      </dsp:nvSpPr>
      <dsp:spPr>
        <a:xfrm>
          <a:off x="2667327" y="0"/>
          <a:ext cx="2364079" cy="550992"/>
        </a:xfrm>
        <a:prstGeom prst="rect">
          <a:avLst/>
        </a:prstGeom>
        <a:solidFill>
          <a:srgbClr val="99CCFF"/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1187" tIns="151187" rIns="151187" bIns="151187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Know</a:t>
          </a:r>
        </a:p>
      </dsp:txBody>
      <dsp:txXfrm>
        <a:off x="2667327" y="0"/>
        <a:ext cx="2364079" cy="550992"/>
      </dsp:txXfrm>
    </dsp:sp>
    <dsp:sp modelId="{10EB5458-37CD-4321-837B-696B33FD752B}">
      <dsp:nvSpPr>
        <dsp:cNvPr id="0" name=""/>
        <dsp:cNvSpPr/>
      </dsp:nvSpPr>
      <dsp:spPr>
        <a:xfrm>
          <a:off x="2500283" y="1322955"/>
          <a:ext cx="2666598" cy="3719329"/>
        </a:xfrm>
        <a:prstGeom prst="rect">
          <a:avLst/>
        </a:prstGeom>
        <a:solidFill>
          <a:srgbClr val="CC99FF">
            <a:alpha val="90000"/>
          </a:srgb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8984" tIns="188984" rIns="188984" bIns="188984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Know the implications of multidisciplinary research for educational practice.</a:t>
          </a:r>
        </a:p>
      </dsp:txBody>
      <dsp:txXfrm>
        <a:off x="2500283" y="1322955"/>
        <a:ext cx="2666598" cy="3719329"/>
      </dsp:txXfrm>
    </dsp:sp>
    <dsp:sp modelId="{809C9987-4205-4D20-9EB8-10630B4E1EB3}">
      <dsp:nvSpPr>
        <dsp:cNvPr id="0" name=""/>
        <dsp:cNvSpPr/>
      </dsp:nvSpPr>
      <dsp:spPr>
        <a:xfrm>
          <a:off x="5383419" y="0"/>
          <a:ext cx="1965037" cy="550992"/>
        </a:xfrm>
        <a:prstGeom prst="rect">
          <a:avLst/>
        </a:prstGeom>
        <a:solidFill>
          <a:srgbClr val="99CCFF"/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1187" tIns="151187" rIns="151187" bIns="151187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Identify</a:t>
          </a:r>
        </a:p>
      </dsp:txBody>
      <dsp:txXfrm>
        <a:off x="5383419" y="0"/>
        <a:ext cx="1965037" cy="550992"/>
      </dsp:txXfrm>
    </dsp:sp>
    <dsp:sp modelId="{F4B43FEB-6F7D-4404-9A87-0B2CCCC8C79A}">
      <dsp:nvSpPr>
        <dsp:cNvPr id="0" name=""/>
        <dsp:cNvSpPr/>
      </dsp:nvSpPr>
      <dsp:spPr>
        <a:xfrm>
          <a:off x="5267937" y="1326715"/>
          <a:ext cx="2230249" cy="3690696"/>
        </a:xfrm>
        <a:prstGeom prst="rect">
          <a:avLst/>
        </a:prstGeom>
        <a:solidFill>
          <a:srgbClr val="CC99FF">
            <a:alpha val="90000"/>
          </a:srgb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8984" tIns="188984" rIns="188984" bIns="188984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Identify the characteristics of students with attachment &amp; trauma issues.</a:t>
          </a:r>
        </a:p>
      </dsp:txBody>
      <dsp:txXfrm>
        <a:off x="5267937" y="1326715"/>
        <a:ext cx="2230249" cy="3690696"/>
      </dsp:txXfrm>
    </dsp:sp>
    <dsp:sp modelId="{BB488437-503E-455B-80DF-ACC56255A98D}">
      <dsp:nvSpPr>
        <dsp:cNvPr id="0" name=""/>
        <dsp:cNvSpPr/>
      </dsp:nvSpPr>
      <dsp:spPr>
        <a:xfrm>
          <a:off x="7722586" y="0"/>
          <a:ext cx="1763120" cy="550992"/>
        </a:xfrm>
        <a:prstGeom prst="rect">
          <a:avLst/>
        </a:prstGeom>
        <a:solidFill>
          <a:srgbClr val="99CCFF"/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5135" tIns="145135" rIns="145135" bIns="145135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Describe</a:t>
          </a:r>
        </a:p>
      </dsp:txBody>
      <dsp:txXfrm>
        <a:off x="7722586" y="0"/>
        <a:ext cx="1763120" cy="550992"/>
      </dsp:txXfrm>
    </dsp:sp>
    <dsp:sp modelId="{F09E3932-15DA-45BC-A12A-3EA69C02F058}">
      <dsp:nvSpPr>
        <dsp:cNvPr id="0" name=""/>
        <dsp:cNvSpPr/>
      </dsp:nvSpPr>
      <dsp:spPr>
        <a:xfrm>
          <a:off x="7620643" y="1347969"/>
          <a:ext cx="1972478" cy="3672481"/>
        </a:xfrm>
        <a:prstGeom prst="rect">
          <a:avLst/>
        </a:prstGeom>
        <a:solidFill>
          <a:srgbClr val="CC99FF">
            <a:alpha val="90000"/>
          </a:srgb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1419" tIns="181419" rIns="181419" bIns="181419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Describe necessary educator skills for trauma-sensitive approaches.</a:t>
          </a:r>
        </a:p>
      </dsp:txBody>
      <dsp:txXfrm>
        <a:off x="7620643" y="1347969"/>
        <a:ext cx="1972478" cy="3672481"/>
      </dsp:txXfrm>
    </dsp:sp>
    <dsp:sp modelId="{F9B39E84-28DE-4DF0-87CB-FCDDE34DF4DA}">
      <dsp:nvSpPr>
        <dsp:cNvPr id="0" name=""/>
        <dsp:cNvSpPr/>
      </dsp:nvSpPr>
      <dsp:spPr>
        <a:xfrm>
          <a:off x="9878407" y="36909"/>
          <a:ext cx="1941619" cy="550992"/>
        </a:xfrm>
        <a:prstGeom prst="rect">
          <a:avLst/>
        </a:prstGeom>
        <a:solidFill>
          <a:srgbClr val="99CCFF"/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1187" tIns="151187" rIns="151187" bIns="151187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Explain</a:t>
          </a:r>
        </a:p>
      </dsp:txBody>
      <dsp:txXfrm>
        <a:off x="9878407" y="36909"/>
        <a:ext cx="1941619" cy="550992"/>
      </dsp:txXfrm>
    </dsp:sp>
    <dsp:sp modelId="{2A4E3149-2160-4191-9AE2-79D1C540EF0C}">
      <dsp:nvSpPr>
        <dsp:cNvPr id="0" name=""/>
        <dsp:cNvSpPr/>
      </dsp:nvSpPr>
      <dsp:spPr>
        <a:xfrm>
          <a:off x="9685937" y="1354185"/>
          <a:ext cx="2338422" cy="3651911"/>
        </a:xfrm>
        <a:prstGeom prst="rect">
          <a:avLst/>
        </a:prstGeom>
        <a:solidFill>
          <a:srgbClr val="CC99FF">
            <a:alpha val="90000"/>
          </a:srgb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8984" tIns="188984" rIns="188984" bIns="188984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Explain the urgency for implementing trauma-sensitive approaches in education.</a:t>
          </a:r>
        </a:p>
      </dsp:txBody>
      <dsp:txXfrm>
        <a:off x="9685937" y="1354185"/>
        <a:ext cx="2338422" cy="3651911"/>
      </dsp:txXfrm>
    </dsp:sp>
    <dsp:sp modelId="{53151725-AC51-4CBA-8EC5-16F9C8A13710}">
      <dsp:nvSpPr>
        <dsp:cNvPr id="0" name=""/>
        <dsp:cNvSpPr/>
      </dsp:nvSpPr>
      <dsp:spPr>
        <a:xfrm>
          <a:off x="135334" y="0"/>
          <a:ext cx="2254202" cy="550992"/>
        </a:xfrm>
        <a:prstGeom prst="rect">
          <a:avLst/>
        </a:prstGeom>
        <a:solidFill>
          <a:srgbClr val="99CCFF"/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1187" tIns="151187" rIns="151187" bIns="151187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Understand</a:t>
          </a:r>
        </a:p>
      </dsp:txBody>
      <dsp:txXfrm>
        <a:off x="135334" y="0"/>
        <a:ext cx="2254202" cy="550992"/>
      </dsp:txXfrm>
    </dsp:sp>
    <dsp:sp modelId="{0A0BE47E-4C9F-459A-90E3-543F88019F71}">
      <dsp:nvSpPr>
        <dsp:cNvPr id="0" name=""/>
        <dsp:cNvSpPr/>
      </dsp:nvSpPr>
      <dsp:spPr>
        <a:xfrm>
          <a:off x="135238" y="1326752"/>
          <a:ext cx="2264878" cy="3700142"/>
        </a:xfrm>
        <a:prstGeom prst="rect">
          <a:avLst/>
        </a:prstGeom>
        <a:solidFill>
          <a:srgbClr val="CC99FF">
            <a:alpha val="90000"/>
          </a:srgb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8984" tIns="188984" rIns="188984" bIns="188984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Understand the neurobiology of insecure attachment and trauma.</a:t>
          </a:r>
        </a:p>
      </dsp:txBody>
      <dsp:txXfrm>
        <a:off x="135238" y="1326752"/>
        <a:ext cx="2264878" cy="370014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6B402A-FCA0-499E-A250-6527B53D7A01}">
      <dsp:nvSpPr>
        <dsp:cNvPr id="0" name=""/>
        <dsp:cNvSpPr/>
      </dsp:nvSpPr>
      <dsp:spPr>
        <a:xfrm>
          <a:off x="0" y="2891181"/>
          <a:ext cx="5641847" cy="2622300"/>
        </a:xfrm>
        <a:prstGeom prst="rect">
          <a:avLst/>
        </a:prstGeom>
        <a:solidFill>
          <a:srgbClr val="99CCFF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chemeClr val="bg1"/>
              </a:solidFill>
            </a:rPr>
            <a:t>Order of operations with activated students</a:t>
          </a:r>
        </a:p>
      </dsp:txBody>
      <dsp:txXfrm>
        <a:off x="0" y="2891181"/>
        <a:ext cx="5641847" cy="1416042"/>
      </dsp:txXfrm>
    </dsp:sp>
    <dsp:sp modelId="{4C955E5B-07D5-40C5-9B0A-B915B7ECCCF7}">
      <dsp:nvSpPr>
        <dsp:cNvPr id="0" name=""/>
        <dsp:cNvSpPr/>
      </dsp:nvSpPr>
      <dsp:spPr>
        <a:xfrm>
          <a:off x="34622" y="4291352"/>
          <a:ext cx="1859512" cy="1206258"/>
        </a:xfrm>
        <a:prstGeom prst="rect">
          <a:avLst/>
        </a:prstGeom>
        <a:solidFill>
          <a:srgbClr val="FFCCCC">
            <a:alpha val="90000"/>
          </a:srgb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33020" rIns="184912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De-escalate</a:t>
          </a:r>
        </a:p>
      </dsp:txBody>
      <dsp:txXfrm>
        <a:off x="34622" y="4291352"/>
        <a:ext cx="1859512" cy="1206258"/>
      </dsp:txXfrm>
    </dsp:sp>
    <dsp:sp modelId="{D1499AFF-0D0B-4CC0-A631-5662CE91EF18}">
      <dsp:nvSpPr>
        <dsp:cNvPr id="0" name=""/>
        <dsp:cNvSpPr/>
      </dsp:nvSpPr>
      <dsp:spPr>
        <a:xfrm>
          <a:off x="1912987" y="4280146"/>
          <a:ext cx="1884704" cy="1206258"/>
        </a:xfrm>
        <a:prstGeom prst="rect">
          <a:avLst/>
        </a:prstGeom>
        <a:solidFill>
          <a:srgbClr val="CCCCFF">
            <a:alpha val="90000"/>
          </a:srgb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33020" rIns="184912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Connect &amp; co-regulate</a:t>
          </a:r>
        </a:p>
      </dsp:txBody>
      <dsp:txXfrm>
        <a:off x="1912987" y="4280146"/>
        <a:ext cx="1884704" cy="1206258"/>
      </dsp:txXfrm>
    </dsp:sp>
    <dsp:sp modelId="{C0F15095-D921-4B05-AAC4-BC2BB3A6DE3F}">
      <dsp:nvSpPr>
        <dsp:cNvPr id="0" name=""/>
        <dsp:cNvSpPr/>
      </dsp:nvSpPr>
      <dsp:spPr>
        <a:xfrm>
          <a:off x="3733745" y="4266334"/>
          <a:ext cx="1896663" cy="1206258"/>
        </a:xfrm>
        <a:prstGeom prst="rect">
          <a:avLst/>
        </a:prstGeom>
        <a:solidFill>
          <a:srgbClr val="FFCCCC">
            <a:alpha val="90000"/>
          </a:srgb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31750" rIns="17780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Access the brain region for learning</a:t>
          </a:r>
        </a:p>
      </dsp:txBody>
      <dsp:txXfrm>
        <a:off x="3733745" y="4266334"/>
        <a:ext cx="1896663" cy="1206258"/>
      </dsp:txXfrm>
    </dsp:sp>
    <dsp:sp modelId="{AED170CB-09B0-43CE-A196-2F52CC1CDA46}">
      <dsp:nvSpPr>
        <dsp:cNvPr id="0" name=""/>
        <dsp:cNvSpPr/>
      </dsp:nvSpPr>
      <dsp:spPr>
        <a:xfrm rot="10800000">
          <a:off x="0" y="349"/>
          <a:ext cx="5641847" cy="2930167"/>
        </a:xfrm>
        <a:prstGeom prst="upArrowCallout">
          <a:avLst/>
        </a:prstGeom>
        <a:solidFill>
          <a:srgbClr val="CCCCFF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US" sz="4000" b="1" kern="1200" dirty="0">
              <a:solidFill>
                <a:schemeClr val="bg1"/>
              </a:solidFill>
            </a:rPr>
            <a:t>Needs for </a:t>
          </a:r>
        </a:p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US" sz="4000" b="1" kern="1200" dirty="0">
              <a:solidFill>
                <a:schemeClr val="bg1"/>
              </a:solidFill>
            </a:rPr>
            <a:t>safety &amp; connection </a:t>
          </a:r>
        </a:p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US" sz="4000" b="1" kern="1200" dirty="0">
              <a:solidFill>
                <a:schemeClr val="bg1"/>
              </a:solidFill>
            </a:rPr>
            <a:t>must be met first</a:t>
          </a:r>
        </a:p>
      </dsp:txBody>
      <dsp:txXfrm rot="10800000">
        <a:off x="0" y="349"/>
        <a:ext cx="5641847" cy="190393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8331AB-C067-47CF-AC98-9890389D5DFA}">
      <dsp:nvSpPr>
        <dsp:cNvPr id="0" name=""/>
        <dsp:cNvSpPr/>
      </dsp:nvSpPr>
      <dsp:spPr>
        <a:xfrm>
          <a:off x="3649458" y="168580"/>
          <a:ext cx="1973264" cy="19732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3000" b="0" i="0" kern="1200" baseline="0" dirty="0"/>
            <a:t>The Therapeutic Dialectic </a:t>
          </a:r>
        </a:p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baseline="0" dirty="0"/>
            <a:t>(Linehan, </a:t>
          </a:r>
          <a:r>
            <a:rPr lang="en-US" sz="1600" kern="1200" dirty="0"/>
            <a:t>1994</a:t>
          </a:r>
          <a:r>
            <a:rPr lang="en-US" sz="1600" b="0" i="0" kern="1200" baseline="0" dirty="0"/>
            <a:t>)</a:t>
          </a:r>
          <a:endParaRPr lang="en-US" sz="1600" kern="1200" dirty="0"/>
        </a:p>
      </dsp:txBody>
      <dsp:txXfrm>
        <a:off x="3649458" y="168580"/>
        <a:ext cx="1973264" cy="1973264"/>
      </dsp:txXfrm>
    </dsp:sp>
    <dsp:sp modelId="{E4610E43-405B-45D7-9781-53FC249E4BBA}">
      <dsp:nvSpPr>
        <dsp:cNvPr id="0" name=""/>
        <dsp:cNvSpPr/>
      </dsp:nvSpPr>
      <dsp:spPr>
        <a:xfrm>
          <a:off x="18930" y="87568"/>
          <a:ext cx="5576368" cy="5576368"/>
        </a:xfrm>
        <a:prstGeom prst="circularArrow">
          <a:avLst>
            <a:gd name="adj1" fmla="val 6900"/>
            <a:gd name="adj2" fmla="val 465213"/>
            <a:gd name="adj3" fmla="val 389783"/>
            <a:gd name="adj4" fmla="val 20402343"/>
            <a:gd name="adj5" fmla="val 8050"/>
          </a:avLst>
        </a:prstGeom>
        <a:solidFill>
          <a:srgbClr val="CCCCFF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76DC70-4A7B-4B88-B83D-772FECD66C7C}">
      <dsp:nvSpPr>
        <dsp:cNvPr id="0" name=""/>
        <dsp:cNvSpPr/>
      </dsp:nvSpPr>
      <dsp:spPr>
        <a:xfrm>
          <a:off x="3651407" y="3535077"/>
          <a:ext cx="2072736" cy="20427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0" i="0" kern="1200" baseline="0" dirty="0"/>
            <a:t>Value who students are more than what </a:t>
          </a:r>
          <a:r>
            <a:rPr lang="en-US" sz="3000" kern="1200" dirty="0"/>
            <a:t>they accomplish</a:t>
          </a:r>
        </a:p>
      </dsp:txBody>
      <dsp:txXfrm>
        <a:off x="3651407" y="3535077"/>
        <a:ext cx="2072736" cy="2042762"/>
      </dsp:txXfrm>
    </dsp:sp>
    <dsp:sp modelId="{C8784220-F4D3-4AB6-BC14-2CF94779A834}">
      <dsp:nvSpPr>
        <dsp:cNvPr id="0" name=""/>
        <dsp:cNvSpPr/>
      </dsp:nvSpPr>
      <dsp:spPr>
        <a:xfrm>
          <a:off x="81403" y="-213390"/>
          <a:ext cx="5576368" cy="5576368"/>
        </a:xfrm>
        <a:prstGeom prst="circularArrow">
          <a:avLst>
            <a:gd name="adj1" fmla="val 6900"/>
            <a:gd name="adj2" fmla="val 465213"/>
            <a:gd name="adj3" fmla="val 5400478"/>
            <a:gd name="adj4" fmla="val 4300996"/>
            <a:gd name="adj5" fmla="val 8050"/>
          </a:avLst>
        </a:prstGeom>
        <a:solidFill>
          <a:srgbClr val="CCCCFF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757A1D-32C7-46A0-AA76-013D2765B732}">
      <dsp:nvSpPr>
        <dsp:cNvPr id="0" name=""/>
        <dsp:cNvSpPr/>
      </dsp:nvSpPr>
      <dsp:spPr>
        <a:xfrm>
          <a:off x="-20879" y="3721879"/>
          <a:ext cx="2606800" cy="18428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0" i="0" kern="1200" baseline="0" dirty="0"/>
            <a:t>Authenticity is the key to effective implementation</a:t>
          </a:r>
          <a:endParaRPr lang="en-US" sz="3000" kern="1200" dirty="0"/>
        </a:p>
      </dsp:txBody>
      <dsp:txXfrm>
        <a:off x="-20879" y="3721879"/>
        <a:ext cx="2606800" cy="1842811"/>
      </dsp:txXfrm>
    </dsp:sp>
    <dsp:sp modelId="{22FD4D8F-DBE7-4C98-9810-243BB3BA40D5}">
      <dsp:nvSpPr>
        <dsp:cNvPr id="0" name=""/>
        <dsp:cNvSpPr/>
      </dsp:nvSpPr>
      <dsp:spPr>
        <a:xfrm>
          <a:off x="232182" y="353753"/>
          <a:ext cx="5576368" cy="5576368"/>
        </a:xfrm>
        <a:prstGeom prst="circularArrow">
          <a:avLst>
            <a:gd name="adj1" fmla="val 6900"/>
            <a:gd name="adj2" fmla="val 465213"/>
            <a:gd name="adj3" fmla="val 11379111"/>
            <a:gd name="adj4" fmla="val 9950637"/>
            <a:gd name="adj5" fmla="val 8050"/>
          </a:avLst>
        </a:prstGeom>
        <a:solidFill>
          <a:srgbClr val="CCCCFF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EE8D8D-BF32-4741-A84D-9B8D3B8A2C4E}">
      <dsp:nvSpPr>
        <dsp:cNvPr id="0" name=""/>
        <dsp:cNvSpPr/>
      </dsp:nvSpPr>
      <dsp:spPr>
        <a:xfrm>
          <a:off x="100365" y="42423"/>
          <a:ext cx="2400910" cy="2390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3000" kern="1200" dirty="0"/>
            <a:t>“Educational experiences can shape a student’s life for a lifetime” </a:t>
          </a:r>
        </a:p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(Siegal, 2019)</a:t>
          </a:r>
        </a:p>
      </dsp:txBody>
      <dsp:txXfrm>
        <a:off x="100365" y="42423"/>
        <a:ext cx="2400910" cy="2390175"/>
      </dsp:txXfrm>
    </dsp:sp>
    <dsp:sp modelId="{57BBDAE7-D965-4113-B6F9-02558D7211C3}">
      <dsp:nvSpPr>
        <dsp:cNvPr id="0" name=""/>
        <dsp:cNvSpPr/>
      </dsp:nvSpPr>
      <dsp:spPr>
        <a:xfrm>
          <a:off x="317202" y="303888"/>
          <a:ext cx="5576368" cy="5576368"/>
        </a:xfrm>
        <a:prstGeom prst="circularArrow">
          <a:avLst>
            <a:gd name="adj1" fmla="val 6900"/>
            <a:gd name="adj2" fmla="val 465213"/>
            <a:gd name="adj3" fmla="val 16533282"/>
            <a:gd name="adj4" fmla="val 15317128"/>
            <a:gd name="adj5" fmla="val 8050"/>
          </a:avLst>
        </a:prstGeom>
        <a:solidFill>
          <a:srgbClr val="CCCCFF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0CCB2E-9915-46E2-8D5C-A8599E2F147B}">
      <dsp:nvSpPr>
        <dsp:cNvPr id="0" name=""/>
        <dsp:cNvSpPr/>
      </dsp:nvSpPr>
      <dsp:spPr>
        <a:xfrm>
          <a:off x="0" y="39439"/>
          <a:ext cx="5469405" cy="5469405"/>
        </a:xfrm>
        <a:prstGeom prst="diamond">
          <a:avLst/>
        </a:prstGeom>
        <a:solidFill>
          <a:srgbClr val="99CCF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58C0A1-342C-47BD-AD94-A020D57F8483}">
      <dsp:nvSpPr>
        <dsp:cNvPr id="0" name=""/>
        <dsp:cNvSpPr/>
      </dsp:nvSpPr>
      <dsp:spPr>
        <a:xfrm>
          <a:off x="20402" y="416000"/>
          <a:ext cx="2558337" cy="2382572"/>
        </a:xfrm>
        <a:prstGeom prst="roundRect">
          <a:avLst/>
        </a:prstGeom>
        <a:solidFill>
          <a:srgbClr val="FFCC99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solidFill>
                <a:schemeClr val="bg1"/>
              </a:solidFill>
            </a:rPr>
            <a:t>Significance of adolescent stage of development</a:t>
          </a:r>
        </a:p>
      </dsp:txBody>
      <dsp:txXfrm>
        <a:off x="136710" y="532308"/>
        <a:ext cx="2325721" cy="2149956"/>
      </dsp:txXfrm>
    </dsp:sp>
    <dsp:sp modelId="{6C0E8320-5603-4023-A524-1EBA9968051E}">
      <dsp:nvSpPr>
        <dsp:cNvPr id="0" name=""/>
        <dsp:cNvSpPr/>
      </dsp:nvSpPr>
      <dsp:spPr>
        <a:xfrm>
          <a:off x="2660901" y="434291"/>
          <a:ext cx="2798115" cy="2363951"/>
        </a:xfrm>
        <a:prstGeom prst="roundRect">
          <a:avLst/>
        </a:prstGeom>
        <a:solidFill>
          <a:srgbClr val="FFCC99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0" i="0" kern="1200" baseline="0" dirty="0">
              <a:solidFill>
                <a:schemeClr val="bg1"/>
              </a:solidFill>
            </a:rPr>
            <a:t>Impact of teacher-student relationships on students</a:t>
          </a:r>
          <a:endParaRPr lang="en-US" sz="3000" kern="1200" dirty="0">
            <a:solidFill>
              <a:schemeClr val="bg1"/>
            </a:solidFill>
          </a:endParaRPr>
        </a:p>
      </dsp:txBody>
      <dsp:txXfrm>
        <a:off x="2776300" y="549690"/>
        <a:ext cx="2567317" cy="2133153"/>
      </dsp:txXfrm>
    </dsp:sp>
    <dsp:sp modelId="{9764149A-3C68-41FD-9940-D95679B5630A}">
      <dsp:nvSpPr>
        <dsp:cNvPr id="0" name=""/>
        <dsp:cNvSpPr/>
      </dsp:nvSpPr>
      <dsp:spPr>
        <a:xfrm>
          <a:off x="0" y="2900988"/>
          <a:ext cx="2562198" cy="2266661"/>
        </a:xfrm>
        <a:prstGeom prst="roundRect">
          <a:avLst/>
        </a:prstGeom>
        <a:solidFill>
          <a:srgbClr val="FFCC99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solidFill>
                <a:schemeClr val="bg1"/>
              </a:solidFill>
            </a:rPr>
            <a:t>Shut down </a:t>
          </a:r>
          <a:r>
            <a:rPr lang="en-US" sz="3000" b="0" i="0" kern="1200" baseline="0" dirty="0">
              <a:solidFill>
                <a:schemeClr val="bg1"/>
              </a:solidFill>
            </a:rPr>
            <a:t>the “school-to-prison pipeline”</a:t>
          </a:r>
          <a:endParaRPr lang="en-US" sz="3000" kern="1200" dirty="0">
            <a:solidFill>
              <a:schemeClr val="bg1"/>
            </a:solidFill>
          </a:endParaRPr>
        </a:p>
      </dsp:txBody>
      <dsp:txXfrm>
        <a:off x="110649" y="3011637"/>
        <a:ext cx="2340900" cy="2045363"/>
      </dsp:txXfrm>
    </dsp:sp>
    <dsp:sp modelId="{A59E105F-AC77-4637-9572-18865B663C4E}">
      <dsp:nvSpPr>
        <dsp:cNvPr id="0" name=""/>
        <dsp:cNvSpPr/>
      </dsp:nvSpPr>
      <dsp:spPr>
        <a:xfrm>
          <a:off x="2613354" y="2900998"/>
          <a:ext cx="2856050" cy="2285241"/>
        </a:xfrm>
        <a:prstGeom prst="roundRect">
          <a:avLst/>
        </a:prstGeom>
        <a:solidFill>
          <a:srgbClr val="FFCC99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0" i="0" kern="1200" baseline="0" dirty="0">
              <a:solidFill>
                <a:schemeClr val="bg1"/>
              </a:solidFill>
            </a:rPr>
            <a:t>Comprehensive high schools are students’ best chance </a:t>
          </a:r>
          <a:endParaRPr lang="en-US" sz="3000" kern="1200" dirty="0">
            <a:solidFill>
              <a:schemeClr val="bg1"/>
            </a:solidFill>
          </a:endParaRPr>
        </a:p>
      </dsp:txBody>
      <dsp:txXfrm>
        <a:off x="2724910" y="3012554"/>
        <a:ext cx="2632938" cy="2062129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93A624-7E43-4E86-A936-57BA85B6C183}">
      <dsp:nvSpPr>
        <dsp:cNvPr id="0" name=""/>
        <dsp:cNvSpPr/>
      </dsp:nvSpPr>
      <dsp:spPr>
        <a:xfrm>
          <a:off x="1128369" y="21155"/>
          <a:ext cx="4513479" cy="1339736"/>
        </a:xfrm>
        <a:prstGeom prst="rect">
          <a:avLst/>
        </a:prstGeom>
        <a:solidFill>
          <a:srgbClr val="CCCCFF">
            <a:alpha val="90000"/>
          </a:srgb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574" tIns="340293" rIns="87574" bIns="340293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Earn students’ respect by being trustworthy and genuine</a:t>
          </a:r>
        </a:p>
      </dsp:txBody>
      <dsp:txXfrm>
        <a:off x="1128369" y="21155"/>
        <a:ext cx="4513479" cy="1339736"/>
      </dsp:txXfrm>
    </dsp:sp>
    <dsp:sp modelId="{3C3D7124-F284-4EBF-8590-8F0FDA95F721}">
      <dsp:nvSpPr>
        <dsp:cNvPr id="0" name=""/>
        <dsp:cNvSpPr/>
      </dsp:nvSpPr>
      <dsp:spPr>
        <a:xfrm>
          <a:off x="0" y="30024"/>
          <a:ext cx="1128369" cy="1339736"/>
        </a:xfrm>
        <a:prstGeom prst="rect">
          <a:avLst/>
        </a:prstGeom>
        <a:solidFill>
          <a:srgbClr val="FFFFCC"/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710" tIns="132336" rIns="59710" bIns="132336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solidFill>
                <a:schemeClr val="bg1"/>
              </a:solidFill>
            </a:rPr>
            <a:t>Earn</a:t>
          </a:r>
        </a:p>
      </dsp:txBody>
      <dsp:txXfrm>
        <a:off x="0" y="30024"/>
        <a:ext cx="1128369" cy="1339736"/>
      </dsp:txXfrm>
    </dsp:sp>
    <dsp:sp modelId="{074C00E0-5324-4368-9CC9-99401599C917}">
      <dsp:nvSpPr>
        <dsp:cNvPr id="0" name=""/>
        <dsp:cNvSpPr/>
      </dsp:nvSpPr>
      <dsp:spPr>
        <a:xfrm>
          <a:off x="1541715" y="1422707"/>
          <a:ext cx="4100133" cy="1339736"/>
        </a:xfrm>
        <a:prstGeom prst="rect">
          <a:avLst/>
        </a:prstGeom>
        <a:solidFill>
          <a:srgbClr val="CCCCFF">
            <a:alpha val="90000"/>
          </a:srgb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495" tIns="340293" rIns="84495" bIns="340293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See, hear, and value students to undo damage of trauma</a:t>
          </a:r>
        </a:p>
      </dsp:txBody>
      <dsp:txXfrm>
        <a:off x="1541715" y="1422707"/>
        <a:ext cx="4100133" cy="1339736"/>
      </dsp:txXfrm>
    </dsp:sp>
    <dsp:sp modelId="{15CEF76A-4246-4DC2-93CB-97F7A1C00999}">
      <dsp:nvSpPr>
        <dsp:cNvPr id="0" name=""/>
        <dsp:cNvSpPr/>
      </dsp:nvSpPr>
      <dsp:spPr>
        <a:xfrm>
          <a:off x="0" y="1422707"/>
          <a:ext cx="1540424" cy="1339736"/>
        </a:xfrm>
        <a:prstGeom prst="rect">
          <a:avLst/>
        </a:prstGeom>
        <a:solidFill>
          <a:srgbClr val="FFFFCC"/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610" tIns="132336" rIns="57610" bIns="132336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solidFill>
                <a:schemeClr val="bg1"/>
              </a:solidFill>
            </a:rPr>
            <a:t>See, hear, and value</a:t>
          </a:r>
        </a:p>
      </dsp:txBody>
      <dsp:txXfrm>
        <a:off x="0" y="1422707"/>
        <a:ext cx="1540424" cy="1339736"/>
      </dsp:txXfrm>
    </dsp:sp>
    <dsp:sp modelId="{82357463-37D3-4032-A1A1-957E1BB207F5}">
      <dsp:nvSpPr>
        <dsp:cNvPr id="0" name=""/>
        <dsp:cNvSpPr/>
      </dsp:nvSpPr>
      <dsp:spPr>
        <a:xfrm>
          <a:off x="1922202" y="2833691"/>
          <a:ext cx="3719646" cy="1339736"/>
        </a:xfrm>
        <a:prstGeom prst="rect">
          <a:avLst/>
        </a:prstGeom>
        <a:solidFill>
          <a:srgbClr val="CCCCFF">
            <a:alpha val="90000"/>
          </a:srgb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022" tIns="340293" rIns="79022" bIns="340293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Collaborate with students in teaching &amp; learning process</a:t>
          </a:r>
        </a:p>
      </dsp:txBody>
      <dsp:txXfrm>
        <a:off x="1922202" y="2833691"/>
        <a:ext cx="3719646" cy="1339736"/>
      </dsp:txXfrm>
    </dsp:sp>
    <dsp:sp modelId="{FDF8BF17-9939-46BC-80C3-4A95B5B05D9B}">
      <dsp:nvSpPr>
        <dsp:cNvPr id="0" name=""/>
        <dsp:cNvSpPr/>
      </dsp:nvSpPr>
      <dsp:spPr>
        <a:xfrm>
          <a:off x="0" y="2842828"/>
          <a:ext cx="1920191" cy="1339736"/>
        </a:xfrm>
        <a:prstGeom prst="rect">
          <a:avLst/>
        </a:prstGeom>
        <a:solidFill>
          <a:srgbClr val="FFFFCC"/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879" tIns="132336" rIns="53879" bIns="132336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solidFill>
                <a:schemeClr val="bg1"/>
              </a:solidFill>
            </a:rPr>
            <a:t>Collaborate</a:t>
          </a:r>
        </a:p>
      </dsp:txBody>
      <dsp:txXfrm>
        <a:off x="0" y="2842828"/>
        <a:ext cx="1920191" cy="1339736"/>
      </dsp:txXfrm>
    </dsp:sp>
    <dsp:sp modelId="{DB98DA6C-4DA0-42D2-8F08-F4F2B4B016E8}">
      <dsp:nvSpPr>
        <dsp:cNvPr id="0" name=""/>
        <dsp:cNvSpPr/>
      </dsp:nvSpPr>
      <dsp:spPr>
        <a:xfrm>
          <a:off x="1669799" y="4265535"/>
          <a:ext cx="3972049" cy="1339736"/>
        </a:xfrm>
        <a:prstGeom prst="rect">
          <a:avLst/>
        </a:prstGeom>
        <a:solidFill>
          <a:srgbClr val="CCCCFF">
            <a:alpha val="89804"/>
          </a:srgb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837" tIns="340293" rIns="84837" bIns="340293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Obtain student feedback to improve methods &amp; materials </a:t>
          </a:r>
        </a:p>
      </dsp:txBody>
      <dsp:txXfrm>
        <a:off x="1669799" y="4265535"/>
        <a:ext cx="3972049" cy="1339736"/>
      </dsp:txXfrm>
    </dsp:sp>
    <dsp:sp modelId="{85DBF06E-3340-442A-AE93-0D6056F61B61}">
      <dsp:nvSpPr>
        <dsp:cNvPr id="0" name=""/>
        <dsp:cNvSpPr/>
      </dsp:nvSpPr>
      <dsp:spPr>
        <a:xfrm>
          <a:off x="0" y="4262948"/>
          <a:ext cx="1669700" cy="1339736"/>
        </a:xfrm>
        <a:prstGeom prst="rect">
          <a:avLst/>
        </a:prstGeom>
        <a:solidFill>
          <a:srgbClr val="FFFFCC"/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844" tIns="132336" rIns="57844" bIns="132336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solidFill>
                <a:schemeClr val="bg1"/>
              </a:solidFill>
            </a:rPr>
            <a:t>Obtain</a:t>
          </a:r>
        </a:p>
      </dsp:txBody>
      <dsp:txXfrm>
        <a:off x="0" y="4262948"/>
        <a:ext cx="1669700" cy="13397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FE6589-BAFC-48BB-9887-D15136319731}">
      <dsp:nvSpPr>
        <dsp:cNvPr id="0" name=""/>
        <dsp:cNvSpPr/>
      </dsp:nvSpPr>
      <dsp:spPr>
        <a:xfrm>
          <a:off x="0" y="0"/>
          <a:ext cx="3213747" cy="1696994"/>
        </a:xfrm>
        <a:prstGeom prst="rect">
          <a:avLst/>
        </a:prstGeom>
        <a:solidFill>
          <a:srgbClr val="FFCCCC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bg1"/>
              </a:solidFill>
            </a:rPr>
            <a:t>Pervasiveness of trauma in students’ lives</a:t>
          </a:r>
        </a:p>
      </dsp:txBody>
      <dsp:txXfrm>
        <a:off x="0" y="0"/>
        <a:ext cx="3213747" cy="1696994"/>
      </dsp:txXfrm>
    </dsp:sp>
    <dsp:sp modelId="{07A7F243-CF11-4D58-B1B5-A3A8AF87C50E}">
      <dsp:nvSpPr>
        <dsp:cNvPr id="0" name=""/>
        <dsp:cNvSpPr/>
      </dsp:nvSpPr>
      <dsp:spPr>
        <a:xfrm>
          <a:off x="3493111" y="0"/>
          <a:ext cx="3208701" cy="1711786"/>
        </a:xfrm>
        <a:prstGeom prst="rect">
          <a:avLst/>
        </a:prstGeom>
        <a:solidFill>
          <a:srgbClr val="FFCCCC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bg1"/>
              </a:solidFill>
            </a:rPr>
            <a:t>Types of trauma and trauma responses</a:t>
          </a:r>
        </a:p>
      </dsp:txBody>
      <dsp:txXfrm>
        <a:off x="3493111" y="0"/>
        <a:ext cx="3208701" cy="1711786"/>
      </dsp:txXfrm>
    </dsp:sp>
    <dsp:sp modelId="{95A94EA0-E86D-4FB9-A221-7282852FE1ED}">
      <dsp:nvSpPr>
        <dsp:cNvPr id="0" name=""/>
        <dsp:cNvSpPr/>
      </dsp:nvSpPr>
      <dsp:spPr>
        <a:xfrm>
          <a:off x="0" y="2002538"/>
          <a:ext cx="3159972" cy="2685355"/>
        </a:xfrm>
        <a:prstGeom prst="rect">
          <a:avLst/>
        </a:prstGeom>
        <a:solidFill>
          <a:srgbClr val="FFCCCC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bg1"/>
              </a:solidFill>
            </a:rPr>
            <a:t>Developmental neurobiology</a:t>
          </a:r>
          <a:r>
            <a:rPr lang="en-US" sz="3200" b="0" i="0" kern="1200" baseline="0" dirty="0">
              <a:solidFill>
                <a:schemeClr val="bg1"/>
              </a:solidFill>
            </a:rPr>
            <a:t> of insecure </a:t>
          </a:r>
          <a:r>
            <a:rPr lang="en-US" sz="3200" kern="1200" dirty="0">
              <a:solidFill>
                <a:schemeClr val="bg1"/>
              </a:solidFill>
            </a:rPr>
            <a:t>attachment and relational trauma</a:t>
          </a:r>
        </a:p>
      </dsp:txBody>
      <dsp:txXfrm>
        <a:off x="0" y="2002538"/>
        <a:ext cx="3159972" cy="2685355"/>
      </dsp:txXfrm>
    </dsp:sp>
    <dsp:sp modelId="{AF134FBB-38B9-4A67-93B6-4A40496B8CD3}">
      <dsp:nvSpPr>
        <dsp:cNvPr id="0" name=""/>
        <dsp:cNvSpPr/>
      </dsp:nvSpPr>
      <dsp:spPr>
        <a:xfrm>
          <a:off x="3510560" y="2005582"/>
          <a:ext cx="3173189" cy="2694437"/>
        </a:xfrm>
        <a:prstGeom prst="rect">
          <a:avLst/>
        </a:prstGeom>
        <a:solidFill>
          <a:srgbClr val="FFCCCC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bg1"/>
              </a:solidFill>
            </a:rPr>
            <a:t>Impact of trauma on brain development, functioning, learning, and behavior</a:t>
          </a:r>
        </a:p>
      </dsp:txBody>
      <dsp:txXfrm>
        <a:off x="3510560" y="2005582"/>
        <a:ext cx="3173189" cy="2694437"/>
      </dsp:txXfrm>
    </dsp:sp>
    <dsp:sp modelId="{1B91F2CA-192B-4C96-8A23-427F03E78E5C}">
      <dsp:nvSpPr>
        <dsp:cNvPr id="0" name=""/>
        <dsp:cNvSpPr/>
      </dsp:nvSpPr>
      <dsp:spPr>
        <a:xfrm>
          <a:off x="294015" y="4910075"/>
          <a:ext cx="6113782" cy="694961"/>
        </a:xfrm>
        <a:prstGeom prst="rect">
          <a:avLst/>
        </a:prstGeom>
        <a:solidFill>
          <a:srgbClr val="FFCCCC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bg1"/>
              </a:solidFill>
            </a:rPr>
            <a:t>Implications of neuroplasticity</a:t>
          </a:r>
        </a:p>
      </dsp:txBody>
      <dsp:txXfrm>
        <a:off x="294015" y="4910075"/>
        <a:ext cx="6113782" cy="69496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89DFDE-2177-454F-9206-6A41E949DB70}">
      <dsp:nvSpPr>
        <dsp:cNvPr id="0" name=""/>
        <dsp:cNvSpPr/>
      </dsp:nvSpPr>
      <dsp:spPr>
        <a:xfrm rot="6025912">
          <a:off x="-86065" y="1642692"/>
          <a:ext cx="1861165" cy="140784"/>
        </a:xfrm>
        <a:prstGeom prst="rect">
          <a:avLst/>
        </a:prstGeom>
        <a:solidFill>
          <a:srgbClr val="F6CEAD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070F2E-9CC6-46A1-9B70-501F5B2B029D}">
      <dsp:nvSpPr>
        <dsp:cNvPr id="0" name=""/>
        <dsp:cNvSpPr/>
      </dsp:nvSpPr>
      <dsp:spPr>
        <a:xfrm>
          <a:off x="342533" y="54860"/>
          <a:ext cx="2390682" cy="1966670"/>
        </a:xfrm>
        <a:prstGeom prst="roundRect">
          <a:avLst>
            <a:gd name="adj" fmla="val 10000"/>
          </a:avLst>
        </a:prstGeom>
        <a:solidFill>
          <a:srgbClr val="99CCFF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0" i="0" kern="1200" baseline="0" dirty="0">
              <a:solidFill>
                <a:schemeClr val="bg1"/>
              </a:solidFill>
            </a:rPr>
            <a:t>Neurobiology of Trauma, Attachment, and Learning</a:t>
          </a:r>
          <a:endParaRPr lang="en-US" sz="3000" kern="1200" dirty="0">
            <a:solidFill>
              <a:schemeClr val="bg1"/>
            </a:solidFill>
          </a:endParaRPr>
        </a:p>
      </dsp:txBody>
      <dsp:txXfrm>
        <a:off x="400135" y="112462"/>
        <a:ext cx="2275478" cy="1851466"/>
      </dsp:txXfrm>
    </dsp:sp>
    <dsp:sp modelId="{E77D9C13-A152-4F2B-B473-4A28A77D97A7}">
      <dsp:nvSpPr>
        <dsp:cNvPr id="0" name=""/>
        <dsp:cNvSpPr/>
      </dsp:nvSpPr>
      <dsp:spPr>
        <a:xfrm rot="5399672">
          <a:off x="-229113" y="3397815"/>
          <a:ext cx="1686441" cy="140784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1866C5-4A1C-44F8-B538-68877FEE3433}">
      <dsp:nvSpPr>
        <dsp:cNvPr id="0" name=""/>
        <dsp:cNvSpPr/>
      </dsp:nvSpPr>
      <dsp:spPr>
        <a:xfrm>
          <a:off x="1301" y="2388219"/>
          <a:ext cx="2156948" cy="938565"/>
        </a:xfrm>
        <a:prstGeom prst="roundRect">
          <a:avLst>
            <a:gd name="adj" fmla="val 10000"/>
          </a:avLst>
        </a:prstGeom>
        <a:solidFill>
          <a:srgbClr val="99CCFF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0" i="0" kern="1200" baseline="0" dirty="0">
              <a:solidFill>
                <a:schemeClr val="bg1"/>
              </a:solidFill>
            </a:rPr>
            <a:t>Epigenetics</a:t>
          </a:r>
          <a:endParaRPr lang="en-US" sz="3000" kern="1200" dirty="0">
            <a:solidFill>
              <a:schemeClr val="bg1"/>
            </a:solidFill>
          </a:endParaRPr>
        </a:p>
      </dsp:txBody>
      <dsp:txXfrm>
        <a:off x="28791" y="2415709"/>
        <a:ext cx="2101968" cy="883585"/>
      </dsp:txXfrm>
    </dsp:sp>
    <dsp:sp modelId="{9ED1BE76-61AE-46EA-998C-73EAB3666D19}">
      <dsp:nvSpPr>
        <dsp:cNvPr id="0" name=""/>
        <dsp:cNvSpPr/>
      </dsp:nvSpPr>
      <dsp:spPr>
        <a:xfrm rot="26694">
          <a:off x="612729" y="4249844"/>
          <a:ext cx="3201976" cy="140784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5F3338-0C34-4153-8D17-2455B3D90EDE}">
      <dsp:nvSpPr>
        <dsp:cNvPr id="0" name=""/>
        <dsp:cNvSpPr/>
      </dsp:nvSpPr>
      <dsp:spPr>
        <a:xfrm>
          <a:off x="62723" y="3843436"/>
          <a:ext cx="2028662" cy="1426075"/>
        </a:xfrm>
        <a:prstGeom prst="roundRect">
          <a:avLst>
            <a:gd name="adj" fmla="val 10000"/>
          </a:avLst>
        </a:prstGeom>
        <a:solidFill>
          <a:srgbClr val="99CCFF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0" i="0" kern="1200" baseline="0" dirty="0">
              <a:solidFill>
                <a:schemeClr val="bg1"/>
              </a:solidFill>
            </a:rPr>
            <a:t>Culturally Responsive Teaching </a:t>
          </a:r>
          <a:endParaRPr lang="en-US" sz="3000" kern="1200" dirty="0">
            <a:solidFill>
              <a:schemeClr val="bg1"/>
            </a:solidFill>
          </a:endParaRPr>
        </a:p>
      </dsp:txBody>
      <dsp:txXfrm>
        <a:off x="104491" y="3885204"/>
        <a:ext cx="1945126" cy="1342539"/>
      </dsp:txXfrm>
    </dsp:sp>
    <dsp:sp modelId="{151B3E16-37A7-42DE-8003-F012A39E35DB}">
      <dsp:nvSpPr>
        <dsp:cNvPr id="0" name=""/>
        <dsp:cNvSpPr/>
      </dsp:nvSpPr>
      <dsp:spPr>
        <a:xfrm rot="16189939">
          <a:off x="2948439" y="3304340"/>
          <a:ext cx="1845906" cy="140784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A6401B-C74A-4265-8C2F-ED886A15BB12}">
      <dsp:nvSpPr>
        <dsp:cNvPr id="0" name=""/>
        <dsp:cNvSpPr/>
      </dsp:nvSpPr>
      <dsp:spPr>
        <a:xfrm>
          <a:off x="2915316" y="3774303"/>
          <a:ext cx="2744819" cy="1520072"/>
        </a:xfrm>
        <a:prstGeom prst="roundRect">
          <a:avLst>
            <a:gd name="adj" fmla="val 10000"/>
          </a:avLst>
        </a:prstGeom>
        <a:solidFill>
          <a:srgbClr val="99CCFF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0" i="0" kern="1200" baseline="0" dirty="0">
              <a:solidFill>
                <a:schemeClr val="bg1"/>
              </a:solidFill>
            </a:rPr>
            <a:t>Social Justice &amp; Equity Practices</a:t>
          </a:r>
          <a:endParaRPr lang="en-US" sz="3000" kern="1200" dirty="0">
            <a:solidFill>
              <a:schemeClr val="bg1"/>
            </a:solidFill>
          </a:endParaRPr>
        </a:p>
      </dsp:txBody>
      <dsp:txXfrm>
        <a:off x="2959837" y="3818824"/>
        <a:ext cx="2655777" cy="1431030"/>
      </dsp:txXfrm>
    </dsp:sp>
    <dsp:sp modelId="{B143D358-D049-481E-A256-F2259381EFB7}">
      <dsp:nvSpPr>
        <dsp:cNvPr id="0" name=""/>
        <dsp:cNvSpPr/>
      </dsp:nvSpPr>
      <dsp:spPr>
        <a:xfrm>
          <a:off x="3256380" y="1981116"/>
          <a:ext cx="2237133" cy="1403099"/>
        </a:xfrm>
        <a:prstGeom prst="roundRect">
          <a:avLst>
            <a:gd name="adj" fmla="val 10000"/>
          </a:avLst>
        </a:prstGeom>
        <a:solidFill>
          <a:srgbClr val="99CCFF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0" i="0" kern="1200" baseline="0" dirty="0">
              <a:solidFill>
                <a:schemeClr val="bg1"/>
              </a:solidFill>
            </a:rPr>
            <a:t>Restorative Justice Practices</a:t>
          </a:r>
          <a:endParaRPr lang="en-US" sz="3000" kern="1200" dirty="0">
            <a:solidFill>
              <a:schemeClr val="bg1"/>
            </a:solidFill>
          </a:endParaRPr>
        </a:p>
      </dsp:txBody>
      <dsp:txXfrm>
        <a:off x="3297475" y="2022211"/>
        <a:ext cx="2154943" cy="132090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CF9477-EF3C-4092-B1A9-99D0457C7AC5}">
      <dsp:nvSpPr>
        <dsp:cNvPr id="0" name=""/>
        <dsp:cNvSpPr/>
      </dsp:nvSpPr>
      <dsp:spPr>
        <a:xfrm>
          <a:off x="0" y="62482"/>
          <a:ext cx="2871454" cy="1244293"/>
        </a:xfrm>
        <a:prstGeom prst="roundRect">
          <a:avLst>
            <a:gd name="adj" fmla="val 10000"/>
          </a:avLst>
        </a:prstGeom>
        <a:solidFill>
          <a:srgbClr val="CCCCFF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bg1"/>
              </a:solidFill>
            </a:rPr>
            <a:t>Developmental Neurobiology</a:t>
          </a:r>
        </a:p>
      </dsp:txBody>
      <dsp:txXfrm>
        <a:off x="36444" y="98926"/>
        <a:ext cx="2798566" cy="1171405"/>
      </dsp:txXfrm>
    </dsp:sp>
    <dsp:sp modelId="{80363620-4A4F-4C20-8544-B7817CADD43C}">
      <dsp:nvSpPr>
        <dsp:cNvPr id="0" name=""/>
        <dsp:cNvSpPr/>
      </dsp:nvSpPr>
      <dsp:spPr>
        <a:xfrm>
          <a:off x="0" y="1421799"/>
          <a:ext cx="2827382" cy="1225207"/>
        </a:xfrm>
        <a:prstGeom prst="roundRect">
          <a:avLst>
            <a:gd name="adj" fmla="val 10000"/>
          </a:avLst>
        </a:prstGeom>
        <a:solidFill>
          <a:srgbClr val="CCCCFF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bg1"/>
              </a:solidFill>
            </a:rPr>
            <a:t>Developmental Psychology</a:t>
          </a:r>
        </a:p>
      </dsp:txBody>
      <dsp:txXfrm>
        <a:off x="35885" y="1457684"/>
        <a:ext cx="2755612" cy="1153437"/>
      </dsp:txXfrm>
    </dsp:sp>
    <dsp:sp modelId="{96563862-AABA-4651-AE05-307835BEE0F0}">
      <dsp:nvSpPr>
        <dsp:cNvPr id="0" name=""/>
        <dsp:cNvSpPr/>
      </dsp:nvSpPr>
      <dsp:spPr>
        <a:xfrm rot="19133671">
          <a:off x="2669052" y="1594422"/>
          <a:ext cx="1284628" cy="35385"/>
        </a:xfrm>
        <a:custGeom>
          <a:avLst/>
          <a:gdLst/>
          <a:ahLst/>
          <a:cxnLst/>
          <a:rect l="0" t="0" r="0" b="0"/>
          <a:pathLst>
            <a:path>
              <a:moveTo>
                <a:pt x="0" y="17692"/>
              </a:moveTo>
              <a:lnTo>
                <a:pt x="1284628" y="17692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279250" y="1579999"/>
        <a:ext cx="64231" cy="64231"/>
      </dsp:txXfrm>
    </dsp:sp>
    <dsp:sp modelId="{4C0FF369-C56A-471D-955C-475ADCDF01D8}">
      <dsp:nvSpPr>
        <dsp:cNvPr id="0" name=""/>
        <dsp:cNvSpPr/>
      </dsp:nvSpPr>
      <dsp:spPr>
        <a:xfrm>
          <a:off x="3795350" y="641185"/>
          <a:ext cx="2011677" cy="1097284"/>
        </a:xfrm>
        <a:prstGeom prst="roundRect">
          <a:avLst>
            <a:gd name="adj" fmla="val 10000"/>
          </a:avLst>
        </a:prstGeom>
        <a:solidFill>
          <a:srgbClr val="FFFFCC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bg1"/>
              </a:solidFill>
            </a:rPr>
            <a:t>Systems Theories</a:t>
          </a:r>
        </a:p>
      </dsp:txBody>
      <dsp:txXfrm>
        <a:off x="3827488" y="673323"/>
        <a:ext cx="1947401" cy="1033008"/>
      </dsp:txXfrm>
    </dsp:sp>
    <dsp:sp modelId="{E683889C-3535-4B67-807F-D75A10352968}">
      <dsp:nvSpPr>
        <dsp:cNvPr id="0" name=""/>
        <dsp:cNvSpPr/>
      </dsp:nvSpPr>
      <dsp:spPr>
        <a:xfrm rot="2125857">
          <a:off x="2718108" y="2358790"/>
          <a:ext cx="1180153" cy="35385"/>
        </a:xfrm>
        <a:custGeom>
          <a:avLst/>
          <a:gdLst/>
          <a:ahLst/>
          <a:cxnLst/>
          <a:rect l="0" t="0" r="0" b="0"/>
          <a:pathLst>
            <a:path>
              <a:moveTo>
                <a:pt x="0" y="17692"/>
              </a:moveTo>
              <a:lnTo>
                <a:pt x="1180153" y="17692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278681" y="2346979"/>
        <a:ext cx="59007" cy="59007"/>
      </dsp:txXfrm>
    </dsp:sp>
    <dsp:sp modelId="{BC3A23BD-2B08-41B1-8388-B724E4A5C450}">
      <dsp:nvSpPr>
        <dsp:cNvPr id="0" name=""/>
        <dsp:cNvSpPr/>
      </dsp:nvSpPr>
      <dsp:spPr>
        <a:xfrm>
          <a:off x="3788988" y="2169921"/>
          <a:ext cx="2011677" cy="1097284"/>
        </a:xfrm>
        <a:prstGeom prst="roundRect">
          <a:avLst>
            <a:gd name="adj" fmla="val 10000"/>
          </a:avLst>
        </a:prstGeom>
        <a:solidFill>
          <a:srgbClr val="FFFFCC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bg1"/>
              </a:solidFill>
            </a:rPr>
            <a:t>Resilience Research</a:t>
          </a:r>
        </a:p>
      </dsp:txBody>
      <dsp:txXfrm>
        <a:off x="3821126" y="2202059"/>
        <a:ext cx="1947401" cy="1033008"/>
      </dsp:txXfrm>
    </dsp:sp>
    <dsp:sp modelId="{ED8A2483-B7CC-4200-B8B7-4FAEDA42437C}">
      <dsp:nvSpPr>
        <dsp:cNvPr id="0" name=""/>
        <dsp:cNvSpPr/>
      </dsp:nvSpPr>
      <dsp:spPr>
        <a:xfrm>
          <a:off x="51153" y="4137857"/>
          <a:ext cx="2743200" cy="1414087"/>
        </a:xfrm>
        <a:prstGeom prst="roundRect">
          <a:avLst>
            <a:gd name="adj" fmla="val 10000"/>
          </a:avLst>
        </a:prstGeom>
        <a:solidFill>
          <a:srgbClr val="CCCCFF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bg1"/>
              </a:solidFill>
            </a:rPr>
            <a:t>Social-Emotional Competencies</a:t>
          </a:r>
          <a:r>
            <a:rPr lang="en-US" sz="3200" b="1" i="0" kern="1200" baseline="0" dirty="0">
              <a:solidFill>
                <a:schemeClr val="bg1"/>
              </a:solidFill>
            </a:rPr>
            <a:t> </a:t>
          </a:r>
          <a:endParaRPr lang="en-US" sz="3200" kern="1200" dirty="0">
            <a:solidFill>
              <a:schemeClr val="bg1"/>
            </a:solidFill>
          </a:endParaRPr>
        </a:p>
      </dsp:txBody>
      <dsp:txXfrm>
        <a:off x="92570" y="4179274"/>
        <a:ext cx="2660366" cy="1331253"/>
      </dsp:txXfrm>
    </dsp:sp>
    <dsp:sp modelId="{B61C96A5-FDF2-4BFC-BA55-E633F69E43E0}">
      <dsp:nvSpPr>
        <dsp:cNvPr id="0" name=""/>
        <dsp:cNvSpPr/>
      </dsp:nvSpPr>
      <dsp:spPr>
        <a:xfrm>
          <a:off x="21699" y="2770164"/>
          <a:ext cx="2802308" cy="1212791"/>
        </a:xfrm>
        <a:prstGeom prst="roundRect">
          <a:avLst>
            <a:gd name="adj" fmla="val 10000"/>
          </a:avLst>
        </a:prstGeom>
        <a:solidFill>
          <a:srgbClr val="CCCCFF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bg1"/>
              </a:solidFill>
            </a:rPr>
            <a:t>Somatic Symptoms</a:t>
          </a:r>
        </a:p>
      </dsp:txBody>
      <dsp:txXfrm>
        <a:off x="57220" y="2805685"/>
        <a:ext cx="2731266" cy="114174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2EF28B-32E1-41FD-BF0A-1CC9848C1CA4}">
      <dsp:nvSpPr>
        <dsp:cNvPr id="0" name=""/>
        <dsp:cNvSpPr/>
      </dsp:nvSpPr>
      <dsp:spPr>
        <a:xfrm>
          <a:off x="160725" y="23978"/>
          <a:ext cx="3192284" cy="1559452"/>
        </a:xfrm>
        <a:prstGeom prst="roundRect">
          <a:avLst/>
        </a:prstGeom>
        <a:solidFill>
          <a:srgbClr val="FFCCCC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>
              <a:solidFill>
                <a:schemeClr val="bg1"/>
              </a:solidFill>
            </a:rPr>
            <a:t>Increased impulsivity and risk-taking behaviors</a:t>
          </a:r>
        </a:p>
      </dsp:txBody>
      <dsp:txXfrm>
        <a:off x="236851" y="100104"/>
        <a:ext cx="3040032" cy="1407200"/>
      </dsp:txXfrm>
    </dsp:sp>
    <dsp:sp modelId="{BD25C099-E0BC-4DB7-B0AB-97B76368E354}">
      <dsp:nvSpPr>
        <dsp:cNvPr id="0" name=""/>
        <dsp:cNvSpPr/>
      </dsp:nvSpPr>
      <dsp:spPr>
        <a:xfrm>
          <a:off x="-1644913" y="-1696280"/>
          <a:ext cx="5067320" cy="5067320"/>
        </a:xfrm>
        <a:custGeom>
          <a:avLst/>
          <a:gdLst/>
          <a:ahLst/>
          <a:cxnLst/>
          <a:rect l="0" t="0" r="0" b="0"/>
          <a:pathLst>
            <a:path>
              <a:moveTo>
                <a:pt x="4999057" y="1949493"/>
              </a:moveTo>
              <a:arcTo wR="2533660" hR="2533660" stAng="20800189" swAng="652166"/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DC3BFB-F884-4649-BBDF-4F7FD41BC849}">
      <dsp:nvSpPr>
        <dsp:cNvPr id="0" name=""/>
        <dsp:cNvSpPr/>
      </dsp:nvSpPr>
      <dsp:spPr>
        <a:xfrm>
          <a:off x="3420275" y="350652"/>
          <a:ext cx="3095325" cy="2028334"/>
        </a:xfrm>
        <a:prstGeom prst="roundRect">
          <a:avLst/>
        </a:prstGeom>
        <a:solidFill>
          <a:srgbClr val="FFCCCC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>
              <a:solidFill>
                <a:schemeClr val="bg1"/>
              </a:solidFill>
            </a:rPr>
            <a:t>Anxiety and worry about safety and wellbeing of self and loved ones</a:t>
          </a:r>
        </a:p>
      </dsp:txBody>
      <dsp:txXfrm>
        <a:off x="3519290" y="449667"/>
        <a:ext cx="2897295" cy="1830304"/>
      </dsp:txXfrm>
    </dsp:sp>
    <dsp:sp modelId="{3ABA3C8C-D62F-43D6-BB44-52EA88014169}">
      <dsp:nvSpPr>
        <dsp:cNvPr id="0" name=""/>
        <dsp:cNvSpPr/>
      </dsp:nvSpPr>
      <dsp:spPr>
        <a:xfrm>
          <a:off x="2308557" y="-2581516"/>
          <a:ext cx="5067320" cy="5067320"/>
        </a:xfrm>
        <a:custGeom>
          <a:avLst/>
          <a:gdLst/>
          <a:ahLst/>
          <a:cxnLst/>
          <a:rect l="0" t="0" r="0" b="0"/>
          <a:pathLst>
            <a:path>
              <a:moveTo>
                <a:pt x="3256969" y="4961881"/>
              </a:moveTo>
              <a:arcTo wR="2533660" hR="2533660" stAng="4404747" swAng="640562"/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A71CB8-4242-4933-A984-CA8361281512}">
      <dsp:nvSpPr>
        <dsp:cNvPr id="0" name=""/>
        <dsp:cNvSpPr/>
      </dsp:nvSpPr>
      <dsp:spPr>
        <a:xfrm>
          <a:off x="3904029" y="2472820"/>
          <a:ext cx="2532834" cy="1156977"/>
        </a:xfrm>
        <a:prstGeom prst="roundRect">
          <a:avLst/>
        </a:prstGeom>
        <a:solidFill>
          <a:srgbClr val="FFCCCC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0" i="0" kern="1200" baseline="0" dirty="0">
              <a:solidFill>
                <a:schemeClr val="bg1"/>
              </a:solidFill>
            </a:rPr>
            <a:t>Somatic symptoms and illness</a:t>
          </a:r>
          <a:endParaRPr lang="en-US" sz="2900" kern="1200" dirty="0">
            <a:solidFill>
              <a:schemeClr val="bg1"/>
            </a:solidFill>
          </a:endParaRPr>
        </a:p>
      </dsp:txBody>
      <dsp:txXfrm>
        <a:off x="3960508" y="2529299"/>
        <a:ext cx="2419876" cy="1044019"/>
      </dsp:txXfrm>
    </dsp:sp>
    <dsp:sp modelId="{541798A5-1C7B-482F-B047-B44DD72C0474}">
      <dsp:nvSpPr>
        <dsp:cNvPr id="0" name=""/>
        <dsp:cNvSpPr/>
      </dsp:nvSpPr>
      <dsp:spPr>
        <a:xfrm>
          <a:off x="2441517" y="3628783"/>
          <a:ext cx="5067320" cy="5067320"/>
        </a:xfrm>
        <a:custGeom>
          <a:avLst/>
          <a:gdLst/>
          <a:ahLst/>
          <a:cxnLst/>
          <a:rect l="0" t="0" r="0" b="0"/>
          <a:pathLst>
            <a:path>
              <a:moveTo>
                <a:pt x="2610382" y="1161"/>
              </a:moveTo>
              <a:arcTo wR="2533660" hR="2533660" stAng="16304115" swAng="669599"/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26BA4E-13DB-4BAB-8C3C-BAAD66D04F10}">
      <dsp:nvSpPr>
        <dsp:cNvPr id="0" name=""/>
        <dsp:cNvSpPr/>
      </dsp:nvSpPr>
      <dsp:spPr>
        <a:xfrm>
          <a:off x="3729459" y="3693809"/>
          <a:ext cx="2721588" cy="1568669"/>
        </a:xfrm>
        <a:prstGeom prst="roundRect">
          <a:avLst/>
        </a:prstGeom>
        <a:solidFill>
          <a:srgbClr val="FFCCCC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0" i="0" kern="1200" baseline="0" dirty="0">
              <a:solidFill>
                <a:schemeClr val="bg1"/>
              </a:solidFill>
            </a:rPr>
            <a:t>Inconsistent engagement, performance, and effort</a:t>
          </a:r>
          <a:endParaRPr lang="en-US" sz="2900" kern="1200" dirty="0">
            <a:solidFill>
              <a:schemeClr val="bg1"/>
            </a:solidFill>
          </a:endParaRPr>
        </a:p>
      </dsp:txBody>
      <dsp:txXfrm>
        <a:off x="3806035" y="3770385"/>
        <a:ext cx="2568436" cy="1415517"/>
      </dsp:txXfrm>
    </dsp:sp>
    <dsp:sp modelId="{722D8513-DF3A-4D1E-B9DD-2787A8DE51E8}">
      <dsp:nvSpPr>
        <dsp:cNvPr id="0" name=""/>
        <dsp:cNvSpPr/>
      </dsp:nvSpPr>
      <dsp:spPr>
        <a:xfrm>
          <a:off x="-1044440" y="1491709"/>
          <a:ext cx="5067320" cy="5067320"/>
        </a:xfrm>
        <a:custGeom>
          <a:avLst/>
          <a:gdLst/>
          <a:ahLst/>
          <a:cxnLst/>
          <a:rect l="0" t="0" r="0" b="0"/>
          <a:pathLst>
            <a:path>
              <a:moveTo>
                <a:pt x="4773523" y="3717909"/>
              </a:moveTo>
              <a:arcTo wR="2533660" hR="2533660" stAng="1671965" swAng="107441"/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DE5C3C-36E2-4954-9834-D779709E48A0}">
      <dsp:nvSpPr>
        <dsp:cNvPr id="0" name=""/>
        <dsp:cNvSpPr/>
      </dsp:nvSpPr>
      <dsp:spPr>
        <a:xfrm>
          <a:off x="893864" y="4394310"/>
          <a:ext cx="2796718" cy="1234020"/>
        </a:xfrm>
        <a:prstGeom prst="roundRect">
          <a:avLst/>
        </a:prstGeom>
        <a:solidFill>
          <a:srgbClr val="FFCCCC"/>
        </a:solidFill>
        <a:ln w="15875" cap="rnd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0" i="0" kern="1200" baseline="0" dirty="0">
              <a:solidFill>
                <a:schemeClr val="bg1"/>
              </a:solidFill>
            </a:rPr>
            <a:t>Bonding too easily; clinging</a:t>
          </a:r>
          <a:endParaRPr lang="en-US" sz="2900" kern="1200" dirty="0">
            <a:solidFill>
              <a:schemeClr val="bg1"/>
            </a:solidFill>
          </a:endParaRPr>
        </a:p>
      </dsp:txBody>
      <dsp:txXfrm>
        <a:off x="954104" y="4454550"/>
        <a:ext cx="2676238" cy="1113540"/>
      </dsp:txXfrm>
    </dsp:sp>
    <dsp:sp modelId="{AA46E209-6F84-4954-9B51-A70C75BF406B}">
      <dsp:nvSpPr>
        <dsp:cNvPr id="0" name=""/>
        <dsp:cNvSpPr/>
      </dsp:nvSpPr>
      <dsp:spPr>
        <a:xfrm>
          <a:off x="-502161" y="4352090"/>
          <a:ext cx="5067320" cy="5067320"/>
        </a:xfrm>
        <a:custGeom>
          <a:avLst/>
          <a:gdLst/>
          <a:ahLst/>
          <a:cxnLst/>
          <a:rect l="0" t="0" r="0" b="0"/>
          <a:pathLst>
            <a:path>
              <a:moveTo>
                <a:pt x="2077309" y="41436"/>
              </a:moveTo>
              <a:arcTo wR="2533660" hR="2533660" stAng="15577412" swAng="576291"/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2F4DF9-D39B-4ACD-A7E0-A5E02D6E1873}">
      <dsp:nvSpPr>
        <dsp:cNvPr id="0" name=""/>
        <dsp:cNvSpPr/>
      </dsp:nvSpPr>
      <dsp:spPr>
        <a:xfrm>
          <a:off x="24775" y="2830237"/>
          <a:ext cx="3029184" cy="1522027"/>
        </a:xfrm>
        <a:prstGeom prst="roundRect">
          <a:avLst/>
        </a:prstGeom>
        <a:solidFill>
          <a:srgbClr val="FFCCCC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baseline="0" dirty="0">
              <a:solidFill>
                <a:schemeClr val="bg1"/>
              </a:solidFill>
            </a:rPr>
            <a:t>Repetitive thoughts about death</a:t>
          </a:r>
          <a:endParaRPr lang="en-US" sz="2800" kern="1200" dirty="0">
            <a:solidFill>
              <a:schemeClr val="bg1"/>
            </a:solidFill>
          </a:endParaRPr>
        </a:p>
      </dsp:txBody>
      <dsp:txXfrm>
        <a:off x="99074" y="2904536"/>
        <a:ext cx="2880586" cy="1373429"/>
      </dsp:txXfrm>
    </dsp:sp>
    <dsp:sp modelId="{4409EB41-7B7D-4025-A7A4-D3CEC8ABD24B}">
      <dsp:nvSpPr>
        <dsp:cNvPr id="0" name=""/>
        <dsp:cNvSpPr/>
      </dsp:nvSpPr>
      <dsp:spPr>
        <a:xfrm>
          <a:off x="355420" y="2379484"/>
          <a:ext cx="5067320" cy="5067320"/>
        </a:xfrm>
        <a:custGeom>
          <a:avLst/>
          <a:gdLst/>
          <a:ahLst/>
          <a:cxnLst/>
          <a:rect l="0" t="0" r="0" b="0"/>
          <a:pathLst>
            <a:path>
              <a:moveTo>
                <a:pt x="1092429" y="449844"/>
              </a:moveTo>
              <a:arcTo wR="2533660" hR="2533660" stAng="14119865" swAng="212354"/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A3A731-846D-41BF-8961-574CE31B1E40}">
      <dsp:nvSpPr>
        <dsp:cNvPr id="0" name=""/>
        <dsp:cNvSpPr/>
      </dsp:nvSpPr>
      <dsp:spPr>
        <a:xfrm>
          <a:off x="287056" y="1629212"/>
          <a:ext cx="2914153" cy="1114295"/>
        </a:xfrm>
        <a:prstGeom prst="roundRect">
          <a:avLst/>
        </a:prstGeom>
        <a:solidFill>
          <a:srgbClr val="FFCCCC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0" i="0" kern="1200" baseline="0" dirty="0">
              <a:solidFill>
                <a:schemeClr val="bg1"/>
              </a:solidFill>
            </a:rPr>
            <a:t>Emotional dysregulation</a:t>
          </a:r>
          <a:endParaRPr lang="en-US" sz="2900" kern="1200" dirty="0">
            <a:solidFill>
              <a:schemeClr val="bg1"/>
            </a:solidFill>
          </a:endParaRPr>
        </a:p>
      </dsp:txBody>
      <dsp:txXfrm>
        <a:off x="341451" y="1683607"/>
        <a:ext cx="2805363" cy="1005505"/>
      </dsp:txXfrm>
    </dsp:sp>
    <dsp:sp modelId="{7C6F3773-3431-425B-B455-C06C5F9108F1}">
      <dsp:nvSpPr>
        <dsp:cNvPr id="0" name=""/>
        <dsp:cNvSpPr/>
      </dsp:nvSpPr>
      <dsp:spPr>
        <a:xfrm>
          <a:off x="-823244" y="-3399257"/>
          <a:ext cx="5067320" cy="5067320"/>
        </a:xfrm>
        <a:custGeom>
          <a:avLst/>
          <a:gdLst/>
          <a:ahLst/>
          <a:cxnLst/>
          <a:rect l="0" t="0" r="0" b="0"/>
          <a:pathLst>
            <a:path>
              <a:moveTo>
                <a:pt x="2964894" y="5030352"/>
              </a:moveTo>
              <a:arcTo wR="2533660" hR="2533660" stAng="4812026" swAng="1464194"/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3834C4-5B85-471C-A42B-38C2BE9956EE}">
      <dsp:nvSpPr>
        <dsp:cNvPr id="0" name=""/>
        <dsp:cNvSpPr/>
      </dsp:nvSpPr>
      <dsp:spPr>
        <a:xfrm>
          <a:off x="4703382" y="3133"/>
          <a:ext cx="1218623" cy="638907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B5E94B-1474-493A-B47A-0062C5CE75BE}">
      <dsp:nvSpPr>
        <dsp:cNvPr id="0" name=""/>
        <dsp:cNvSpPr/>
      </dsp:nvSpPr>
      <dsp:spPr>
        <a:xfrm>
          <a:off x="3305" y="3133"/>
          <a:ext cx="4700077" cy="638907"/>
        </a:xfrm>
        <a:prstGeom prst="roundRect">
          <a:avLst/>
        </a:prstGeom>
        <a:solidFill>
          <a:srgbClr val="99CCFF"/>
        </a:solidFill>
        <a:ln w="15875" cap="rnd" cmpd="sng" algn="ctr">
          <a:solidFill>
            <a:srgbClr val="0000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chemeClr val="bg1"/>
              </a:solidFill>
            </a:rPr>
            <a:t>Difficulty with perspective-taking</a:t>
          </a:r>
        </a:p>
      </dsp:txBody>
      <dsp:txXfrm>
        <a:off x="34494" y="34322"/>
        <a:ext cx="4637699" cy="576529"/>
      </dsp:txXfrm>
    </dsp:sp>
    <dsp:sp modelId="{6F9D1D96-4502-4939-BD36-64A6326AD143}">
      <dsp:nvSpPr>
        <dsp:cNvPr id="0" name=""/>
        <dsp:cNvSpPr/>
      </dsp:nvSpPr>
      <dsp:spPr>
        <a:xfrm>
          <a:off x="4685319" y="782511"/>
          <a:ext cx="1235983" cy="638907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D0C39A-DF54-443D-9533-BC1C75611EB5}">
      <dsp:nvSpPr>
        <dsp:cNvPr id="0" name=""/>
        <dsp:cNvSpPr/>
      </dsp:nvSpPr>
      <dsp:spPr>
        <a:xfrm>
          <a:off x="4009" y="705931"/>
          <a:ext cx="4681310" cy="792066"/>
        </a:xfrm>
        <a:prstGeom prst="roundRect">
          <a:avLst/>
        </a:prstGeom>
        <a:solidFill>
          <a:srgbClr val="99CCFF"/>
        </a:solidFill>
        <a:ln w="15875" cap="rnd" cmpd="sng" algn="ctr">
          <a:solidFill>
            <a:srgbClr val="0000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chemeClr val="bg1"/>
              </a:solidFill>
            </a:rPr>
            <a:t>Hyperarousal, hypersensitivity, hypervigilance, or hyperactivity </a:t>
          </a:r>
        </a:p>
      </dsp:txBody>
      <dsp:txXfrm>
        <a:off x="42674" y="744596"/>
        <a:ext cx="4603980" cy="714736"/>
      </dsp:txXfrm>
    </dsp:sp>
    <dsp:sp modelId="{82008ACE-CF7A-44A9-AE2B-24634723EAE1}">
      <dsp:nvSpPr>
        <dsp:cNvPr id="0" name=""/>
        <dsp:cNvSpPr/>
      </dsp:nvSpPr>
      <dsp:spPr>
        <a:xfrm>
          <a:off x="5421426" y="1615631"/>
          <a:ext cx="499080" cy="638907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304F28-0A7B-4952-B16F-4D4C649ED13E}">
      <dsp:nvSpPr>
        <dsp:cNvPr id="0" name=""/>
        <dsp:cNvSpPr/>
      </dsp:nvSpPr>
      <dsp:spPr>
        <a:xfrm>
          <a:off x="0" y="1570962"/>
          <a:ext cx="5416620" cy="746391"/>
        </a:xfrm>
        <a:prstGeom prst="roundRect">
          <a:avLst/>
        </a:prstGeom>
        <a:solidFill>
          <a:srgbClr val="99CCFF"/>
        </a:solidFill>
        <a:ln w="15875" cap="rnd" cmpd="sng" algn="ctr">
          <a:solidFill>
            <a:srgbClr val="0000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chemeClr val="bg1"/>
              </a:solidFill>
            </a:rPr>
            <a:t>Shut-down, noncompliance, dissociation</a:t>
          </a:r>
        </a:p>
      </dsp:txBody>
      <dsp:txXfrm>
        <a:off x="36436" y="1607398"/>
        <a:ext cx="5343748" cy="673519"/>
      </dsp:txXfrm>
    </dsp:sp>
    <dsp:sp modelId="{A14B3E46-583A-4119-958B-6E206FDD152E}">
      <dsp:nvSpPr>
        <dsp:cNvPr id="0" name=""/>
        <dsp:cNvSpPr/>
      </dsp:nvSpPr>
      <dsp:spPr>
        <a:xfrm>
          <a:off x="2920361" y="2392358"/>
          <a:ext cx="3003161" cy="638907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B2DE70-9D4B-4847-8E7D-A8EC0384C06F}">
      <dsp:nvSpPr>
        <dsp:cNvPr id="0" name=""/>
        <dsp:cNvSpPr/>
      </dsp:nvSpPr>
      <dsp:spPr>
        <a:xfrm>
          <a:off x="1789" y="2372171"/>
          <a:ext cx="2918572" cy="679280"/>
        </a:xfrm>
        <a:prstGeom prst="roundRect">
          <a:avLst/>
        </a:prstGeom>
        <a:solidFill>
          <a:srgbClr val="99CCFF"/>
        </a:solidFill>
        <a:ln w="15875" cap="rnd" cmpd="sng" algn="ctr">
          <a:solidFill>
            <a:srgbClr val="0000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chemeClr val="bg1"/>
              </a:solidFill>
            </a:rPr>
            <a:t>Lack of motivation</a:t>
          </a:r>
        </a:p>
      </dsp:txBody>
      <dsp:txXfrm>
        <a:off x="34949" y="2405331"/>
        <a:ext cx="2852252" cy="612960"/>
      </dsp:txXfrm>
    </dsp:sp>
    <dsp:sp modelId="{A0F0C61C-7E3E-4C57-B348-11137CBD264C}">
      <dsp:nvSpPr>
        <dsp:cNvPr id="0" name=""/>
        <dsp:cNvSpPr/>
      </dsp:nvSpPr>
      <dsp:spPr>
        <a:xfrm>
          <a:off x="5361514" y="3175930"/>
          <a:ext cx="563309" cy="638907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CFEC6C-5028-4449-B4D6-4F100F8207C2}">
      <dsp:nvSpPr>
        <dsp:cNvPr id="0" name=""/>
        <dsp:cNvSpPr/>
      </dsp:nvSpPr>
      <dsp:spPr>
        <a:xfrm>
          <a:off x="27921" y="3106443"/>
          <a:ext cx="5361025" cy="760083"/>
        </a:xfrm>
        <a:prstGeom prst="roundRect">
          <a:avLst/>
        </a:prstGeom>
        <a:solidFill>
          <a:srgbClr val="99CCFF"/>
        </a:solidFill>
        <a:ln w="15875" cap="rnd" cmpd="sng" algn="ctr">
          <a:solidFill>
            <a:srgbClr val="0000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chemeClr val="bg1"/>
              </a:solidFill>
            </a:rPr>
            <a:t>Inability to shift attention from distressing emotions to other tasks</a:t>
          </a:r>
        </a:p>
      </dsp:txBody>
      <dsp:txXfrm>
        <a:off x="65025" y="3143547"/>
        <a:ext cx="5286817" cy="685875"/>
      </dsp:txXfrm>
    </dsp:sp>
    <dsp:sp modelId="{BE0F3C34-2D62-43FA-A4DA-C2897758110A}">
      <dsp:nvSpPr>
        <dsp:cNvPr id="0" name=""/>
        <dsp:cNvSpPr/>
      </dsp:nvSpPr>
      <dsp:spPr>
        <a:xfrm>
          <a:off x="4728432" y="3930474"/>
          <a:ext cx="1196879" cy="638907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AD9092-8BD2-4810-A3C6-C54B425E3B9A}">
      <dsp:nvSpPr>
        <dsp:cNvPr id="0" name=""/>
        <dsp:cNvSpPr/>
      </dsp:nvSpPr>
      <dsp:spPr>
        <a:xfrm>
          <a:off x="3931" y="3939317"/>
          <a:ext cx="4720568" cy="638907"/>
        </a:xfrm>
        <a:prstGeom prst="roundRect">
          <a:avLst/>
        </a:prstGeom>
        <a:solidFill>
          <a:srgbClr val="99CCFF"/>
        </a:solidFill>
        <a:ln w="15875" cap="rnd" cmpd="sng" algn="ctr">
          <a:solidFill>
            <a:srgbClr val="0000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chemeClr val="bg1"/>
              </a:solidFill>
            </a:rPr>
            <a:t>Tardiness and increased absences</a:t>
          </a:r>
        </a:p>
      </dsp:txBody>
      <dsp:txXfrm>
        <a:off x="35120" y="3970506"/>
        <a:ext cx="4658190" cy="576529"/>
      </dsp:txXfrm>
    </dsp:sp>
    <dsp:sp modelId="{4BA2A62D-47A3-4CD3-B738-E57108B2599B}">
      <dsp:nvSpPr>
        <dsp:cNvPr id="0" name=""/>
        <dsp:cNvSpPr/>
      </dsp:nvSpPr>
      <dsp:spPr>
        <a:xfrm>
          <a:off x="4980952" y="4701192"/>
          <a:ext cx="939138" cy="638907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745948-3F15-42E2-BB0E-A010A4E1F1C4}">
      <dsp:nvSpPr>
        <dsp:cNvPr id="0" name=""/>
        <dsp:cNvSpPr/>
      </dsp:nvSpPr>
      <dsp:spPr>
        <a:xfrm>
          <a:off x="5220" y="4642116"/>
          <a:ext cx="4975732" cy="757061"/>
        </a:xfrm>
        <a:prstGeom prst="roundRect">
          <a:avLst/>
        </a:prstGeom>
        <a:solidFill>
          <a:srgbClr val="99CCFF"/>
        </a:solidFill>
        <a:ln w="15875" cap="rnd" cmpd="sng" algn="ctr">
          <a:solidFill>
            <a:srgbClr val="0000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chemeClr val="bg1"/>
              </a:solidFill>
            </a:rPr>
            <a:t>Inability to connect long-term goals to current actions  </a:t>
          </a:r>
        </a:p>
      </dsp:txBody>
      <dsp:txXfrm>
        <a:off x="42177" y="4679073"/>
        <a:ext cx="4901818" cy="683147"/>
      </dsp:txXfrm>
    </dsp:sp>
    <dsp:sp modelId="{D0A5791D-B995-4AE2-802C-708ECEF86CA0}">
      <dsp:nvSpPr>
        <dsp:cNvPr id="0" name=""/>
        <dsp:cNvSpPr/>
      </dsp:nvSpPr>
      <dsp:spPr>
        <a:xfrm>
          <a:off x="3580350" y="5445555"/>
          <a:ext cx="2344961" cy="249659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0E7139-D565-4830-9988-A2FFEE4D1BD1}">
      <dsp:nvSpPr>
        <dsp:cNvPr id="0" name=""/>
        <dsp:cNvSpPr/>
      </dsp:nvSpPr>
      <dsp:spPr>
        <a:xfrm>
          <a:off x="0" y="5466201"/>
          <a:ext cx="3572503" cy="285374"/>
        </a:xfrm>
        <a:prstGeom prst="roundRect">
          <a:avLst/>
        </a:prstGeom>
        <a:solidFill>
          <a:srgbClr val="FFFFCC"/>
        </a:solidFill>
        <a:ln w="15875" cap="rnd" cmpd="sng" algn="ctr">
          <a:solidFill>
            <a:srgbClr val="0000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</a:rPr>
            <a:t>(Citations for Slides 7 &amp; 8 on Slide 19)</a:t>
          </a:r>
        </a:p>
      </dsp:txBody>
      <dsp:txXfrm>
        <a:off x="13931" y="5480132"/>
        <a:ext cx="3544641" cy="25751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45D589-7ACE-45A3-A021-B3DD9F9F8BA0}">
      <dsp:nvSpPr>
        <dsp:cNvPr id="0" name=""/>
        <dsp:cNvSpPr/>
      </dsp:nvSpPr>
      <dsp:spPr>
        <a:xfrm>
          <a:off x="0" y="0"/>
          <a:ext cx="569671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9CD247-4286-4854-A5A1-E79B2CF6F619}">
      <dsp:nvSpPr>
        <dsp:cNvPr id="0" name=""/>
        <dsp:cNvSpPr/>
      </dsp:nvSpPr>
      <dsp:spPr>
        <a:xfrm>
          <a:off x="0" y="18278"/>
          <a:ext cx="5696712" cy="1323594"/>
        </a:xfrm>
        <a:prstGeom prst="rect">
          <a:avLst/>
        </a:prstGeom>
        <a:solidFill>
          <a:srgbClr val="FFCCCC"/>
        </a:solidFill>
        <a:ln>
          <a:solidFill>
            <a:srgbClr val="0000FF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3400" b="1" i="0" kern="1200" baseline="0" dirty="0">
              <a:solidFill>
                <a:schemeClr val="bg1"/>
              </a:solidFill>
            </a:rPr>
            <a:t>“Trauma is a lens, not a label.”    </a:t>
          </a:r>
        </a:p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b="1" i="0" kern="1200" baseline="0" dirty="0">
              <a:solidFill>
                <a:schemeClr val="bg1"/>
              </a:solidFill>
            </a:rPr>
            <a:t>                                                                                                 </a:t>
          </a:r>
          <a:r>
            <a:rPr lang="en-US" sz="1400" kern="1200" dirty="0">
              <a:solidFill>
                <a:schemeClr val="bg1"/>
              </a:solidFill>
            </a:rPr>
            <a:t>(Venet, 2021)</a:t>
          </a:r>
        </a:p>
      </dsp:txBody>
      <dsp:txXfrm>
        <a:off x="0" y="18278"/>
        <a:ext cx="5696712" cy="1323594"/>
      </dsp:txXfrm>
    </dsp:sp>
    <dsp:sp modelId="{E9E99E87-4C65-48ED-9565-23000E7641D0}">
      <dsp:nvSpPr>
        <dsp:cNvPr id="0" name=""/>
        <dsp:cNvSpPr/>
      </dsp:nvSpPr>
      <dsp:spPr>
        <a:xfrm>
          <a:off x="0" y="1323594"/>
          <a:ext cx="569671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CD490E-D9B5-4B36-95EA-6A080C5BB788}">
      <dsp:nvSpPr>
        <dsp:cNvPr id="0" name=""/>
        <dsp:cNvSpPr/>
      </dsp:nvSpPr>
      <dsp:spPr>
        <a:xfrm>
          <a:off x="0" y="1323594"/>
          <a:ext cx="5696712" cy="1323594"/>
        </a:xfrm>
        <a:prstGeom prst="rect">
          <a:avLst/>
        </a:prstGeom>
        <a:solidFill>
          <a:srgbClr val="CCCCFF"/>
        </a:solidFill>
        <a:ln>
          <a:solidFill>
            <a:srgbClr val="0000FF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0" i="0" kern="1200" baseline="0" dirty="0">
              <a:solidFill>
                <a:schemeClr val="bg1"/>
              </a:solidFill>
            </a:rPr>
            <a:t>Maintain high expectations with relational &amp; foundational supports</a:t>
          </a:r>
          <a:endParaRPr lang="en-US" sz="3000" kern="1200" dirty="0">
            <a:solidFill>
              <a:schemeClr val="bg1"/>
            </a:solidFill>
          </a:endParaRPr>
        </a:p>
      </dsp:txBody>
      <dsp:txXfrm>
        <a:off x="0" y="1323594"/>
        <a:ext cx="5696712" cy="1323594"/>
      </dsp:txXfrm>
    </dsp:sp>
    <dsp:sp modelId="{ED22A70F-888C-4B62-B5E0-45140ADD400E}">
      <dsp:nvSpPr>
        <dsp:cNvPr id="0" name=""/>
        <dsp:cNvSpPr/>
      </dsp:nvSpPr>
      <dsp:spPr>
        <a:xfrm>
          <a:off x="0" y="2647188"/>
          <a:ext cx="569671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B45B58-547F-4CFF-9648-1564F0BBE906}">
      <dsp:nvSpPr>
        <dsp:cNvPr id="0" name=""/>
        <dsp:cNvSpPr/>
      </dsp:nvSpPr>
      <dsp:spPr>
        <a:xfrm>
          <a:off x="0" y="2647188"/>
          <a:ext cx="5696712" cy="1323594"/>
        </a:xfrm>
        <a:prstGeom prst="rect">
          <a:avLst/>
        </a:prstGeom>
        <a:solidFill>
          <a:srgbClr val="CCCCFF"/>
        </a:solidFill>
        <a:ln>
          <a:solidFill>
            <a:srgbClr val="0000FF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0" i="0" kern="1200" baseline="0" dirty="0">
              <a:solidFill>
                <a:schemeClr val="bg1"/>
              </a:solidFill>
            </a:rPr>
            <a:t>Reframe </a:t>
          </a:r>
          <a:r>
            <a:rPr lang="en-US" sz="3000" kern="1200" dirty="0">
              <a:solidFill>
                <a:schemeClr val="bg1"/>
              </a:solidFill>
            </a:rPr>
            <a:t>educators’ </a:t>
          </a:r>
          <a:r>
            <a:rPr lang="en-US" sz="3000" b="0" i="0" kern="1200" baseline="0" dirty="0">
              <a:solidFill>
                <a:schemeClr val="bg1"/>
              </a:solidFill>
            </a:rPr>
            <a:t>narratives regarding the teaching and learning process</a:t>
          </a:r>
          <a:endParaRPr lang="en-US" sz="3000" kern="1200" dirty="0">
            <a:solidFill>
              <a:schemeClr val="bg1"/>
            </a:solidFill>
          </a:endParaRPr>
        </a:p>
      </dsp:txBody>
      <dsp:txXfrm>
        <a:off x="0" y="2647188"/>
        <a:ext cx="5696712" cy="1323594"/>
      </dsp:txXfrm>
    </dsp:sp>
    <dsp:sp modelId="{01A95AC6-F42A-4136-83BA-636C69209F5C}">
      <dsp:nvSpPr>
        <dsp:cNvPr id="0" name=""/>
        <dsp:cNvSpPr/>
      </dsp:nvSpPr>
      <dsp:spPr>
        <a:xfrm>
          <a:off x="0" y="3970782"/>
          <a:ext cx="569671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D68EC0-B509-4107-9A01-EAF1D446AF5C}">
      <dsp:nvSpPr>
        <dsp:cNvPr id="0" name=""/>
        <dsp:cNvSpPr/>
      </dsp:nvSpPr>
      <dsp:spPr>
        <a:xfrm>
          <a:off x="0" y="3970782"/>
          <a:ext cx="5696712" cy="1323594"/>
        </a:xfrm>
        <a:prstGeom prst="rect">
          <a:avLst/>
        </a:prstGeom>
        <a:solidFill>
          <a:srgbClr val="FFCCCC"/>
        </a:solidFill>
        <a:ln>
          <a:solidFill>
            <a:srgbClr val="0000FF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i="0" kern="1200" baseline="0" dirty="0">
              <a:solidFill>
                <a:schemeClr val="bg1"/>
              </a:solidFill>
            </a:rPr>
            <a:t>“Do the best you can until you know better. Then when you know better, do better.” </a:t>
          </a:r>
          <a:r>
            <a:rPr lang="en-US" sz="1800" kern="1200" dirty="0">
              <a:solidFill>
                <a:schemeClr val="bg1"/>
              </a:solidFill>
            </a:rPr>
            <a:t>~</a:t>
          </a:r>
          <a:r>
            <a:rPr lang="en-US" sz="1800" b="0" i="0" kern="1200" baseline="0" dirty="0">
              <a:solidFill>
                <a:schemeClr val="bg1"/>
              </a:solidFill>
            </a:rPr>
            <a:t> Maya Angelou</a:t>
          </a:r>
          <a:endParaRPr lang="en-US" sz="1800" kern="1200" dirty="0">
            <a:solidFill>
              <a:schemeClr val="bg1"/>
            </a:solidFill>
          </a:endParaRPr>
        </a:p>
      </dsp:txBody>
      <dsp:txXfrm>
        <a:off x="0" y="3970782"/>
        <a:ext cx="5696712" cy="132359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22E2EE-62D0-465D-A2CC-10CB549D457E}">
      <dsp:nvSpPr>
        <dsp:cNvPr id="0" name=""/>
        <dsp:cNvSpPr/>
      </dsp:nvSpPr>
      <dsp:spPr>
        <a:xfrm>
          <a:off x="703" y="110398"/>
          <a:ext cx="2742529" cy="1645517"/>
        </a:xfrm>
        <a:prstGeom prst="rect">
          <a:avLst/>
        </a:prstGeom>
        <a:solidFill>
          <a:srgbClr val="99CCFF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i="0" kern="1200" baseline="0" dirty="0">
              <a:solidFill>
                <a:schemeClr val="bg1"/>
              </a:solidFill>
            </a:rPr>
            <a:t>Frontloading</a:t>
          </a:r>
          <a:endParaRPr lang="en-US" sz="3600" kern="1200" dirty="0">
            <a:solidFill>
              <a:schemeClr val="bg1"/>
            </a:solidFill>
          </a:endParaRPr>
        </a:p>
      </dsp:txBody>
      <dsp:txXfrm>
        <a:off x="703" y="110398"/>
        <a:ext cx="2742529" cy="1645517"/>
      </dsp:txXfrm>
    </dsp:sp>
    <dsp:sp modelId="{C767D030-DD0C-4C8D-836F-91E1D73C873C}">
      <dsp:nvSpPr>
        <dsp:cNvPr id="0" name=""/>
        <dsp:cNvSpPr/>
      </dsp:nvSpPr>
      <dsp:spPr>
        <a:xfrm>
          <a:off x="3017485" y="110398"/>
          <a:ext cx="2742529" cy="1645517"/>
        </a:xfrm>
        <a:prstGeom prst="rect">
          <a:avLst/>
        </a:prstGeom>
        <a:solidFill>
          <a:srgbClr val="CCCCFF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0" i="0" kern="1200" baseline="0" dirty="0">
              <a:solidFill>
                <a:schemeClr val="bg1"/>
              </a:solidFill>
            </a:rPr>
            <a:t>Collaborate with students</a:t>
          </a:r>
          <a:endParaRPr lang="en-US" sz="3000" kern="1200" dirty="0">
            <a:solidFill>
              <a:schemeClr val="bg1"/>
            </a:solidFill>
          </a:endParaRPr>
        </a:p>
      </dsp:txBody>
      <dsp:txXfrm>
        <a:off x="3017485" y="110398"/>
        <a:ext cx="2742529" cy="1645517"/>
      </dsp:txXfrm>
    </dsp:sp>
    <dsp:sp modelId="{EFCB6A66-A1C3-43C4-AAD7-2893B3E3D99C}">
      <dsp:nvSpPr>
        <dsp:cNvPr id="0" name=""/>
        <dsp:cNvSpPr/>
      </dsp:nvSpPr>
      <dsp:spPr>
        <a:xfrm>
          <a:off x="703" y="2030169"/>
          <a:ext cx="2742529" cy="1645517"/>
        </a:xfrm>
        <a:prstGeom prst="rect">
          <a:avLst/>
        </a:prstGeom>
        <a:solidFill>
          <a:srgbClr val="99CCFF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0" i="0" kern="1200" baseline="0" dirty="0">
              <a:solidFill>
                <a:schemeClr val="bg1"/>
              </a:solidFill>
            </a:rPr>
            <a:t>Set expectations with students</a:t>
          </a:r>
          <a:endParaRPr lang="en-US" sz="3000" kern="1200" dirty="0">
            <a:solidFill>
              <a:schemeClr val="bg1"/>
            </a:solidFill>
          </a:endParaRPr>
        </a:p>
      </dsp:txBody>
      <dsp:txXfrm>
        <a:off x="703" y="2030169"/>
        <a:ext cx="2742529" cy="1645517"/>
      </dsp:txXfrm>
    </dsp:sp>
    <dsp:sp modelId="{9F0B606D-EF3D-4DB9-BFFF-540863E2DAB4}">
      <dsp:nvSpPr>
        <dsp:cNvPr id="0" name=""/>
        <dsp:cNvSpPr/>
      </dsp:nvSpPr>
      <dsp:spPr>
        <a:xfrm>
          <a:off x="3017485" y="2030169"/>
          <a:ext cx="2742529" cy="1645517"/>
        </a:xfrm>
        <a:prstGeom prst="rect">
          <a:avLst/>
        </a:prstGeom>
        <a:solidFill>
          <a:srgbClr val="CCCCFF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3000" b="0" i="0" kern="1200" baseline="0" dirty="0">
              <a:solidFill>
                <a:schemeClr val="bg1"/>
              </a:solidFill>
            </a:rPr>
            <a:t>Prioritize</a:t>
          </a:r>
          <a:endParaRPr lang="en-US" sz="3000" kern="1200" dirty="0">
            <a:solidFill>
              <a:schemeClr val="bg1"/>
            </a:solidFill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i="0" kern="1200" baseline="0" dirty="0">
              <a:solidFill>
                <a:schemeClr val="bg1"/>
              </a:solidFill>
            </a:rPr>
            <a:t>Respect </a:t>
          </a:r>
          <a:endParaRPr lang="en-US" sz="2400" b="1" kern="1200" dirty="0">
            <a:solidFill>
              <a:schemeClr val="bg1"/>
            </a:solidFill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i="0" kern="1200" baseline="0" dirty="0">
              <a:solidFill>
                <a:schemeClr val="bg1"/>
              </a:solidFill>
            </a:rPr>
            <a:t>Connection </a:t>
          </a:r>
          <a:endParaRPr lang="en-US" sz="2400" b="1" kern="1200" dirty="0">
            <a:solidFill>
              <a:schemeClr val="bg1"/>
            </a:solidFill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i="0" kern="1200" baseline="0" dirty="0">
              <a:solidFill>
                <a:schemeClr val="bg1"/>
              </a:solidFill>
            </a:rPr>
            <a:t>Community</a:t>
          </a:r>
          <a:r>
            <a:rPr lang="en-US" sz="2400" b="0" i="0" kern="1200" baseline="0" dirty="0">
              <a:solidFill>
                <a:schemeClr val="bg1"/>
              </a:solidFill>
            </a:rPr>
            <a:t> </a:t>
          </a:r>
          <a:endParaRPr lang="en-US" sz="2400" kern="1200" dirty="0">
            <a:solidFill>
              <a:schemeClr val="bg1"/>
            </a:solidFill>
          </a:endParaRPr>
        </a:p>
      </dsp:txBody>
      <dsp:txXfrm>
        <a:off x="3017485" y="2030169"/>
        <a:ext cx="2742529" cy="1645517"/>
      </dsp:txXfrm>
    </dsp:sp>
    <dsp:sp modelId="{ABA4766B-DED8-4614-B5F1-E2413A6FAFE3}">
      <dsp:nvSpPr>
        <dsp:cNvPr id="0" name=""/>
        <dsp:cNvSpPr/>
      </dsp:nvSpPr>
      <dsp:spPr>
        <a:xfrm>
          <a:off x="703" y="3949939"/>
          <a:ext cx="2742529" cy="1645517"/>
        </a:xfrm>
        <a:prstGeom prst="rect">
          <a:avLst/>
        </a:prstGeom>
        <a:solidFill>
          <a:srgbClr val="99CCFF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solidFill>
                <a:schemeClr val="bg1"/>
              </a:solidFill>
            </a:rPr>
            <a:t>Agree regarding consequences</a:t>
          </a:r>
        </a:p>
      </dsp:txBody>
      <dsp:txXfrm>
        <a:off x="703" y="3949939"/>
        <a:ext cx="2742529" cy="1645517"/>
      </dsp:txXfrm>
    </dsp:sp>
    <dsp:sp modelId="{5519F728-E784-4D12-85FC-DAF9840814BD}">
      <dsp:nvSpPr>
        <dsp:cNvPr id="0" name=""/>
        <dsp:cNvSpPr/>
      </dsp:nvSpPr>
      <dsp:spPr>
        <a:xfrm>
          <a:off x="3017485" y="3949939"/>
          <a:ext cx="2742529" cy="1645517"/>
        </a:xfrm>
        <a:prstGeom prst="rect">
          <a:avLst/>
        </a:prstGeom>
        <a:solidFill>
          <a:srgbClr val="CCCCFF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0" i="0" kern="1200" baseline="0" dirty="0">
              <a:solidFill>
                <a:schemeClr val="bg1"/>
              </a:solidFill>
            </a:rPr>
            <a:t>Restorative Justice Practices</a:t>
          </a:r>
          <a:endParaRPr lang="en-US" sz="3000" kern="1200" dirty="0">
            <a:solidFill>
              <a:schemeClr val="bg1"/>
            </a:solidFill>
          </a:endParaRPr>
        </a:p>
      </dsp:txBody>
      <dsp:txXfrm>
        <a:off x="3017485" y="3949939"/>
        <a:ext cx="2742529" cy="164551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FB14EC-FCB6-4FE3-BCB9-275C5427B8EC}">
      <dsp:nvSpPr>
        <dsp:cNvPr id="0" name=""/>
        <dsp:cNvSpPr/>
      </dsp:nvSpPr>
      <dsp:spPr>
        <a:xfrm>
          <a:off x="3293" y="988"/>
          <a:ext cx="6743532" cy="1284264"/>
        </a:xfrm>
        <a:prstGeom prst="roundRect">
          <a:avLst/>
        </a:prstGeom>
        <a:solidFill>
          <a:srgbClr val="99CCFF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3000" b="1" i="0" kern="1200" baseline="0" dirty="0">
              <a:solidFill>
                <a:schemeClr val="bg1"/>
              </a:solidFill>
            </a:rPr>
            <a:t>“…trauma can be transformed; it does not have to be a life sentence” </a:t>
          </a:r>
        </a:p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baseline="0" dirty="0">
              <a:solidFill>
                <a:schemeClr val="bg1"/>
              </a:solidFill>
            </a:rPr>
            <a:t>(Levine &amp; Kline, 2019, p. 109)</a:t>
          </a:r>
          <a:endParaRPr lang="en-US" sz="1400" kern="1200" dirty="0">
            <a:solidFill>
              <a:schemeClr val="bg1"/>
            </a:solidFill>
          </a:endParaRPr>
        </a:p>
      </dsp:txBody>
      <dsp:txXfrm>
        <a:off x="65986" y="63681"/>
        <a:ext cx="6618146" cy="1158878"/>
      </dsp:txXfrm>
    </dsp:sp>
    <dsp:sp modelId="{62C913DD-BA9C-4BFF-8F30-CAB90DB58486}">
      <dsp:nvSpPr>
        <dsp:cNvPr id="0" name=""/>
        <dsp:cNvSpPr/>
      </dsp:nvSpPr>
      <dsp:spPr>
        <a:xfrm>
          <a:off x="20748" y="1477776"/>
          <a:ext cx="3523932" cy="1333261"/>
        </a:xfrm>
        <a:prstGeom prst="roundRect">
          <a:avLst/>
        </a:prstGeom>
        <a:solidFill>
          <a:srgbClr val="FFFFCC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0" i="0" kern="1200" baseline="0" dirty="0">
              <a:solidFill>
                <a:schemeClr val="bg1"/>
              </a:solidFill>
            </a:rPr>
            <a:t>Early education trauma-sensitive classrooms</a:t>
          </a:r>
          <a:endParaRPr lang="en-US" sz="3200" kern="1200" dirty="0">
            <a:solidFill>
              <a:schemeClr val="bg1"/>
            </a:solidFill>
          </a:endParaRPr>
        </a:p>
      </dsp:txBody>
      <dsp:txXfrm>
        <a:off x="85832" y="1542860"/>
        <a:ext cx="3393764" cy="1203093"/>
      </dsp:txXfrm>
    </dsp:sp>
    <dsp:sp modelId="{40AD729C-122E-47F0-BE77-3E2C79EF7EE9}">
      <dsp:nvSpPr>
        <dsp:cNvPr id="0" name=""/>
        <dsp:cNvSpPr/>
      </dsp:nvSpPr>
      <dsp:spPr>
        <a:xfrm rot="5400000">
          <a:off x="4174788" y="2199525"/>
          <a:ext cx="2060745" cy="3089894"/>
        </a:xfrm>
        <a:prstGeom prst="round2SameRect">
          <a:avLst/>
        </a:prstGeom>
        <a:solidFill>
          <a:srgbClr val="99CCFF">
            <a:alpha val="90000"/>
          </a:srgb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37160" lvl="1" indent="-13716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400" b="0" i="0" kern="1200" baseline="0" dirty="0"/>
            <a:t>Prevent educators from limiting students</a:t>
          </a:r>
          <a:endParaRPr lang="en-US" sz="2400" kern="1200" dirty="0"/>
        </a:p>
        <a:p>
          <a:pPr marL="137160" lvl="1" indent="-13716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400" b="0" i="0" kern="1200" baseline="0" dirty="0"/>
            <a:t>Self-protective &amp; adaptive in specific context</a:t>
          </a:r>
          <a:endParaRPr lang="en-US" sz="2400" kern="1200" dirty="0"/>
        </a:p>
      </dsp:txBody>
      <dsp:txXfrm rot="-5400000">
        <a:off x="3660214" y="2814697"/>
        <a:ext cx="2989297" cy="1859551"/>
      </dsp:txXfrm>
    </dsp:sp>
    <dsp:sp modelId="{F281AD04-0860-4096-A4E8-4152B0D17A29}">
      <dsp:nvSpPr>
        <dsp:cNvPr id="0" name=""/>
        <dsp:cNvSpPr/>
      </dsp:nvSpPr>
      <dsp:spPr>
        <a:xfrm>
          <a:off x="2386" y="3181676"/>
          <a:ext cx="3554521" cy="1086430"/>
        </a:xfrm>
        <a:prstGeom prst="roundRect">
          <a:avLst/>
        </a:prstGeom>
        <a:solidFill>
          <a:srgbClr val="FFFFCC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0" i="0" kern="1200" baseline="0" dirty="0">
              <a:solidFill>
                <a:schemeClr val="bg1"/>
              </a:solidFill>
            </a:rPr>
            <a:t>Alter understanding of behavior origins</a:t>
          </a:r>
          <a:endParaRPr lang="en-US" sz="3100" kern="1200" dirty="0">
            <a:solidFill>
              <a:schemeClr val="bg1"/>
            </a:solidFill>
          </a:endParaRPr>
        </a:p>
      </dsp:txBody>
      <dsp:txXfrm>
        <a:off x="55421" y="3234711"/>
        <a:ext cx="3448451" cy="980360"/>
      </dsp:txXfrm>
    </dsp:sp>
    <dsp:sp modelId="{3C1C51D7-69BA-4FFC-8FB0-0E6351F28651}">
      <dsp:nvSpPr>
        <dsp:cNvPr id="0" name=""/>
        <dsp:cNvSpPr/>
      </dsp:nvSpPr>
      <dsp:spPr>
        <a:xfrm>
          <a:off x="3293" y="4726756"/>
          <a:ext cx="3633226" cy="1023832"/>
        </a:xfrm>
        <a:prstGeom prst="roundRect">
          <a:avLst/>
        </a:prstGeom>
        <a:solidFill>
          <a:srgbClr val="FFFFCC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solidFill>
                <a:schemeClr val="bg1"/>
              </a:solidFill>
            </a:rPr>
            <a:t>Respect and validate student realities</a:t>
          </a:r>
        </a:p>
      </dsp:txBody>
      <dsp:txXfrm>
        <a:off x="53272" y="4776735"/>
        <a:ext cx="3533268" cy="9238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HorizontalActionList">
  <dgm:title val="Horizontal Action List"/>
  <dgm:desc val="Used to show non-sequential or grouped lists of information. Works well with large amounts of text. All text has the same level of emphasis, and direction is not implied."/>
  <dgm:catLst>
    <dgm:cat type="list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54"/>
      <dgm:constr type="primFontSz" for="des" forName="desTx" refType="primFontSz" refFor="des" refForName="parTx" op="lte" fact="0.75"/>
      <dgm:constr type="h" for="des" forName="desTx" op="equ"/>
      <dgm:constr type="w" for="ch" forName="space" op="equ" val="3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3"/>
            <dgm:constr type="h"/>
            <dgm:constr type="tMarg" refType="w" fact="0.224"/>
            <dgm:constr type="bMarg" refType="w" fact="0.224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8"/>
            <dgm:constr type="tMarg" refType="w" fact="0.28"/>
            <dgm:constr type="bMarg" refType="w" fact="0.28"/>
            <dgm:constr type="lMarg" refType="w" fact="0.28"/>
            <dgm:constr type="rMarg" refType="w" fact="0.28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16/7/layout/VerticalSolidActionList">
  <dgm:title val="Vertical Solid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alignNode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AccFollow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AFD01546-198A-4195-BCF8-F0FF54C90E5E}" type="datetimeFigureOut">
              <a:rPr lang="en-US" smtClean="0"/>
              <a:t>1/19/2023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2E6DE88F-1F85-4A27-9D34-D74A50E7B0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091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DE88F-1F85-4A27-9D34-D74A50E7B0D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8593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DE88F-1F85-4A27-9D34-D74A50E7B0DA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2970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DE88F-1F85-4A27-9D34-D74A50E7B0DA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1945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DE88F-1F85-4A27-9D34-D74A50E7B0DA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0940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DE88F-1F85-4A27-9D34-D74A50E7B0DA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04437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DE88F-1F85-4A27-9D34-D74A50E7B0DA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1862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DE88F-1F85-4A27-9D34-D74A50E7B0DA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6173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DE88F-1F85-4A27-9D34-D74A50E7B0DA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8504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DE88F-1F85-4A27-9D34-D74A50E7B0DA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8502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DE88F-1F85-4A27-9D34-D74A50E7B0DA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1614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DE88F-1F85-4A27-9D34-D74A50E7B0DA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786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DE88F-1F85-4A27-9D34-D74A50E7B0DA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7203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DE88F-1F85-4A27-9D34-D74A50E7B0DA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7513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DE88F-1F85-4A27-9D34-D74A50E7B0DA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1620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DE88F-1F85-4A27-9D34-D74A50E7B0DA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0347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DE88F-1F85-4A27-9D34-D74A50E7B0DA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5285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DE88F-1F85-4A27-9D34-D74A50E7B0D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35289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DE88F-1F85-4A27-9D34-D74A50E7B0DA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8344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DE88F-1F85-4A27-9D34-D74A50E7B0DA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1358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DE88F-1F85-4A27-9D34-D74A50E7B0DA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8002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DE88F-1F85-4A27-9D34-D74A50E7B0DA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5072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DE88F-1F85-4A27-9D34-D74A50E7B0DA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4349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DE88F-1F85-4A27-9D34-D74A50E7B0DA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08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77348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8747-4367-4BD2-8D51-C97E202738E2}" type="datetime1">
              <a:rPr lang="en-US" smtClean="0"/>
              <a:t>1/19/2023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746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>
            <a:extLst>
              <a:ext uri="{FF2B5EF4-FFF2-40B4-BE49-F238E27FC236}">
                <a16:creationId xmlns:a16="http://schemas.microsoft.com/office/drawing/2014/main" id="{CE39118B-B3AD-4BD4-BA22-DEFF4E76C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247728"/>
            <a:ext cx="10353762" cy="543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B079-7EF0-44EE-B798-BCC497C9F3B2}" type="datetime1">
              <a:rPr lang="en-US" smtClean="0"/>
              <a:t>1/19/2023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502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F70A8-1D13-4657-95F0-A9EA54967B8D}" type="datetime1">
              <a:rPr lang="en-US" smtClean="0"/>
              <a:t>1/19/2023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850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B90AC-71BD-4C7F-8ACA-7B3F18292E63}" type="datetime1">
              <a:rPr lang="en-US" smtClean="0"/>
              <a:t>1/19/2023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3F0D53-0705-41B7-8554-09D21E7807F9}"/>
              </a:ext>
            </a:extLst>
          </p:cNvPr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F647CD-0F1A-4BB3-89E0-A74F1E1B098D}"/>
              </a:ext>
            </a:extLst>
          </p:cNvPr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75291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EFC2C-8905-46F0-B443-CE905B76BA01}" type="datetime1">
              <a:rPr lang="en-US" smtClean="0"/>
              <a:t>1/19/2023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0925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49"/>
            <a:ext cx="3300984" cy="764783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768110"/>
            <a:ext cx="3300984" cy="302308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79DC3-C9B5-499E-9140-0DC28B7074E2}" type="datetime1">
              <a:rPr lang="en-US" smtClean="0"/>
              <a:t>1/19/2023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6478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>
            <a:extLst>
              <a:ext uri="{FF2B5EF4-FFF2-40B4-BE49-F238E27FC236}">
                <a16:creationId xmlns:a16="http://schemas.microsoft.com/office/drawing/2014/main" id="{7E87C569-D426-4615-ADA7-B370EA983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>
            <a:extLst>
              <a:ext uri="{FF2B5EF4-FFF2-40B4-BE49-F238E27FC236}">
                <a16:creationId xmlns:a16="http://schemas.microsoft.com/office/drawing/2014/main" id="{7B353ED4-7AD0-46C9-88ED-1A16B1433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>
            <a:extLst>
              <a:ext uri="{FF2B5EF4-FFF2-40B4-BE49-F238E27FC236}">
                <a16:creationId xmlns:a16="http://schemas.microsoft.com/office/drawing/2014/main" id="{F561D985-AD57-459A-B3A6-EBF296039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572443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33EA-E472-4D22-9C03-A9C14AA21CED}" type="datetime1">
              <a:rPr lang="en-US" smtClean="0"/>
              <a:t>1/19/2023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254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A3C-5767-4844-A0A3-83778C2E5409}" type="datetime1">
              <a:rPr lang="en-US" smtClean="0"/>
              <a:t>1/19/2023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865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763439"/>
            <a:ext cx="9590550" cy="133349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507A8-A5CF-4D38-AB86-7EDDA87A85D4}" type="datetime1">
              <a:rPr lang="en-US" smtClean="0"/>
              <a:t>1/19/2023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40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618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76450"/>
            <a:ext cx="4856841" cy="362267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0716" y="2076451"/>
            <a:ext cx="4856841" cy="3622672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D27C-8599-43EF-BA1D-14DDC1946E06}" type="datetime1">
              <a:rPr lang="en-US" smtClean="0"/>
              <a:t>1/19/2023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205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>
            <a:extLst>
              <a:ext uri="{FF2B5EF4-FFF2-40B4-BE49-F238E27FC236}">
                <a16:creationId xmlns:a16="http://schemas.microsoft.com/office/drawing/2014/main" id="{37B721FF-D609-4D98-9D19-CF75AA8A5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29200" cy="4099959"/>
          </a:xfrm>
          <a:prstGeom prst="rect">
            <a:avLst/>
          </a:prstGeom>
        </p:spPr>
      </p:pic>
      <p:pic>
        <p:nvPicPr>
          <p:cNvPr id="21" name="Picture 20" descr="Slate-V2-HD-compPhotoInset.png">
            <a:extLst>
              <a:ext uri="{FF2B5EF4-FFF2-40B4-BE49-F238E27FC236}">
                <a16:creationId xmlns:a16="http://schemas.microsoft.com/office/drawing/2014/main" id="{073936BD-C868-433F-8E84-D6DD8E64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357" y="1734506"/>
            <a:ext cx="5029200" cy="40999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6013" y="1855153"/>
            <a:ext cx="4764764" cy="6924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6013" y="2702103"/>
            <a:ext cx="4764764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3166" y="1855152"/>
            <a:ext cx="4779582" cy="6924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3167" y="2702103"/>
            <a:ext cx="4779581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3D99-809A-49C0-96E5-4250D0B498EE}" type="datetime1">
              <a:rPr lang="en-US" smtClean="0"/>
              <a:t>1/19/2023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120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DE9B-B678-4EFB-BB7D-A4370204A0B0}" type="datetime1">
              <a:rPr lang="en-US" smtClean="0"/>
              <a:t>1/19/2023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94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812DA-F765-4142-A6A3-A8ED7235E082}" type="datetime1">
              <a:rPr lang="en-US" smtClean="0"/>
              <a:t>1/19/2023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130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0800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673351"/>
            <a:ext cx="3706889" cy="301625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277FD-7DE6-41D4-930D-AC99F5AFE54E}" type="datetime1">
              <a:rPr lang="en-US" smtClean="0"/>
              <a:t>1/19/2023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55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>
            <a:extLst>
              <a:ext uri="{FF2B5EF4-FFF2-40B4-BE49-F238E27FC236}">
                <a16:creationId xmlns:a16="http://schemas.microsoft.com/office/drawing/2014/main" id="{4D06E496-ACBA-4063-B4A1-C5C484EE5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763701"/>
            <a:ext cx="5707899" cy="1675559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3698" y="2679699"/>
            <a:ext cx="4588094" cy="3135695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5526-7079-4B7B-987C-1B5FAE11A0FF}" type="datetime1">
              <a:rPr lang="en-US" smtClean="0"/>
              <a:t>1/19/2023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56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76450"/>
            <a:ext cx="10353762" cy="371474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073ED0CC-082F-4160-86E5-0D6041F12778}" type="datetime1">
              <a:rPr lang="en-US" smtClean="0"/>
              <a:t>1/19/2023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9783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sldNum="0" hdr="0" ftr="0" dt="0"/>
  <p:txStyles>
    <p:titleStyle>
      <a:lvl1pPr algn="ctr" defTabSz="457200" rtl="0" eaLnBrk="1" latinLnBrk="0" hangingPunct="1">
        <a:lnSpc>
          <a:spcPct val="90000"/>
        </a:lnSpc>
        <a:spcBef>
          <a:spcPct val="0"/>
        </a:spcBef>
        <a:buNone/>
        <a:defRPr sz="4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3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21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12.jpg"/><Relationship Id="rId7" Type="http://schemas.openxmlformats.org/officeDocument/2006/relationships/diagramColors" Target="../diagrams/colors9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openxmlformats.org/officeDocument/2006/relationships/image" Target="../media/image14.jp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Relationship Id="rId14" Type="http://schemas.openxmlformats.org/officeDocument/2006/relationships/image" Target="../media/image27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jp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8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6">
            <a:extLst>
              <a:ext uri="{FF2B5EF4-FFF2-40B4-BE49-F238E27FC236}">
                <a16:creationId xmlns:a16="http://schemas.microsoft.com/office/drawing/2014/main" id="{769960A3-4EE1-43D2-ABFC-C7A03ED214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CCE28B2-8932-646D-0BA0-26DDE712E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8172" y="1156300"/>
            <a:ext cx="10353762" cy="2022764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Infusing Teaching Programs with Trauma-Sensitive Lenses</a:t>
            </a:r>
          </a:p>
        </p:txBody>
      </p:sp>
      <p:pic>
        <p:nvPicPr>
          <p:cNvPr id="22" name="Picture 18">
            <a:extLst>
              <a:ext uri="{FF2B5EF4-FFF2-40B4-BE49-F238E27FC236}">
                <a16:creationId xmlns:a16="http://schemas.microsoft.com/office/drawing/2014/main" id="{16ABCF9F-46A6-4370-8EC8-B1EDB4510B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" t="2669" r="616"/>
          <a:stretch/>
        </p:blipFill>
        <p:spPr>
          <a:xfrm>
            <a:off x="-1" y="2046514"/>
            <a:ext cx="12192001" cy="4811485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BBB91D7-BD00-17FE-76BD-234FFBABBF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4180" y="4882896"/>
            <a:ext cx="9710296" cy="1878124"/>
          </a:xfrm>
        </p:spPr>
        <p:txBody>
          <a:bodyPr>
            <a:normAutofit/>
          </a:bodyPr>
          <a:lstStyle/>
          <a:p>
            <a:pPr marL="3690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Jennifer Everett De Lapp</a:t>
            </a:r>
          </a:p>
          <a:p>
            <a:pPr marL="3690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CACEC Webinar: January 19, 2023</a:t>
            </a:r>
          </a:p>
          <a:p>
            <a:pPr marL="3690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http://delapp-education.com/resources</a:t>
            </a:r>
          </a:p>
        </p:txBody>
      </p:sp>
    </p:spTree>
    <p:extLst>
      <p:ext uri="{BB962C8B-B14F-4D97-AF65-F5344CB8AC3E}">
        <p14:creationId xmlns:p14="http://schemas.microsoft.com/office/powerpoint/2010/main" val="416788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19D2F-1220-4C8D-AE6D-5B49116C0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100584"/>
            <a:ext cx="10353762" cy="777240"/>
          </a:xfrm>
        </p:spPr>
        <p:txBody>
          <a:bodyPr>
            <a:noAutofit/>
          </a:bodyPr>
          <a:lstStyle/>
          <a:p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j-ea"/>
              </a:rPr>
              <a:t>Key Ideas for Educators About Trauma </a:t>
            </a:r>
            <a:r>
              <a:rPr lang="en-US" sz="1800" dirty="0"/>
              <a:t>(2)</a:t>
            </a:r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5DCC6C29-6240-8646-D752-0D28C7F8AFEE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810395911"/>
              </p:ext>
            </p:extLst>
          </p:nvPr>
        </p:nvGraphicFramePr>
        <p:xfrm>
          <a:off x="182880" y="1152144"/>
          <a:ext cx="5760719" cy="57058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Content Placeholder 6" descr="People in group therapy">
            <a:extLst>
              <a:ext uri="{FF2B5EF4-FFF2-40B4-BE49-F238E27FC236}">
                <a16:creationId xmlns:a16="http://schemas.microsoft.com/office/drawing/2014/main" id="{CF3D7795-4636-4DE1-937B-57FB21F5281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8"/>
          <a:stretch>
            <a:fillRect/>
          </a:stretch>
        </p:blipFill>
        <p:spPr>
          <a:xfrm>
            <a:off x="6455664" y="1288542"/>
            <a:ext cx="5452491" cy="3634994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F58E71-9BDC-0D62-91BF-52493EC62525}"/>
              </a:ext>
            </a:extLst>
          </p:cNvPr>
          <p:cNvSpPr txBox="1"/>
          <p:nvPr/>
        </p:nvSpPr>
        <p:spPr>
          <a:xfrm>
            <a:off x="6601968" y="5769864"/>
            <a:ext cx="55046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(Alexander, 2019; Brummer &amp; Thorsborne, 2021 Craig, 2017; Evans &amp; Vaandering, 2016; Holmes et al., 2018; Izard, 2016; Jennings, 2019; Markowitz &amp; Bouffard, 2020; Smith et al., 2015; Souers &amp; Hall, 2019; Winn, 2018;  Zacarian et al., 2017)</a:t>
            </a:r>
          </a:p>
        </p:txBody>
      </p:sp>
    </p:spTree>
    <p:extLst>
      <p:ext uri="{BB962C8B-B14F-4D97-AF65-F5344CB8AC3E}">
        <p14:creationId xmlns:p14="http://schemas.microsoft.com/office/powerpoint/2010/main" val="4041185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73143-7C05-4ECF-AF37-6C8DFAC2B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146305"/>
            <a:ext cx="10353762" cy="795528"/>
          </a:xfrm>
        </p:spPr>
        <p:txBody>
          <a:bodyPr>
            <a:normAutofit/>
          </a:bodyPr>
          <a:lstStyle/>
          <a:p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j-ea"/>
              </a:rPr>
              <a:t>Key Ideas for Educators About Trauma </a:t>
            </a:r>
            <a:r>
              <a:rPr kumimoji="0" lang="en-US" sz="20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j-ea"/>
              </a:rPr>
              <a:t>(3)</a:t>
            </a:r>
            <a:endParaRPr lang="en-US" sz="2000" dirty="0"/>
          </a:p>
        </p:txBody>
      </p:sp>
      <p:pic>
        <p:nvPicPr>
          <p:cNvPr id="6" name="Content Placeholder 5" descr="Sea of hands in the middle">
            <a:extLst>
              <a:ext uri="{FF2B5EF4-FFF2-40B4-BE49-F238E27FC236}">
                <a16:creationId xmlns:a16="http://schemas.microsoft.com/office/drawing/2014/main" id="{BAED2323-F1BE-4EA3-A627-BE22AEE377D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13360" y="1717911"/>
            <a:ext cx="4742688" cy="3161019"/>
          </a:xfrm>
        </p:spPr>
      </p:pic>
      <p:graphicFrame>
        <p:nvGraphicFramePr>
          <p:cNvPr id="9" name="Content Placeholder 3">
            <a:extLst>
              <a:ext uri="{FF2B5EF4-FFF2-40B4-BE49-F238E27FC236}">
                <a16:creationId xmlns:a16="http://schemas.microsoft.com/office/drawing/2014/main" id="{246ADC92-614D-C315-4EFD-B82C6548DD68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434570722"/>
              </p:ext>
            </p:extLst>
          </p:nvPr>
        </p:nvGraphicFramePr>
        <p:xfrm>
          <a:off x="5330952" y="1024128"/>
          <a:ext cx="6750119" cy="57515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EE1AAD8-9EE3-4489-5E08-C570F3832A79}"/>
              </a:ext>
            </a:extLst>
          </p:cNvPr>
          <p:cNvSpPr txBox="1"/>
          <p:nvPr/>
        </p:nvSpPr>
        <p:spPr>
          <a:xfrm>
            <a:off x="224028" y="5733288"/>
            <a:ext cx="46863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(Alexander, 2019; Ashworth &amp; Humphrey, 2018; Delahooke, 2019; Fisher, 2017; Hammond, 2015; Holmes et al., 2018; Izard, 2016; Jennings, 2019; Kline, 2020; Levine &amp; Kline, 2019; O’Drobinak &amp; Kelley, 2021; Venet, 2021)</a:t>
            </a:r>
          </a:p>
        </p:txBody>
      </p:sp>
    </p:spTree>
    <p:extLst>
      <p:ext uri="{BB962C8B-B14F-4D97-AF65-F5344CB8AC3E}">
        <p14:creationId xmlns:p14="http://schemas.microsoft.com/office/powerpoint/2010/main" val="34159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19D2F-1220-4C8D-AE6D-5B49116C0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100585"/>
            <a:ext cx="10353762" cy="758951"/>
          </a:xfrm>
        </p:spPr>
        <p:txBody>
          <a:bodyPr>
            <a:normAutofit/>
          </a:bodyPr>
          <a:lstStyle/>
          <a:p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j-ea"/>
              </a:rPr>
              <a:t>Key Ideas for Educators About Trauma</a:t>
            </a:r>
            <a:r>
              <a:rPr kumimoji="0" lang="en-US" sz="36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j-ea"/>
              </a:rPr>
              <a:t> </a:t>
            </a:r>
            <a:r>
              <a:rPr lang="en-US" sz="1800" dirty="0"/>
              <a:t>(4)</a:t>
            </a:r>
          </a:p>
        </p:txBody>
      </p:sp>
      <p:graphicFrame>
        <p:nvGraphicFramePr>
          <p:cNvPr id="9" name="Content Placeholder 3">
            <a:extLst>
              <a:ext uri="{FF2B5EF4-FFF2-40B4-BE49-F238E27FC236}">
                <a16:creationId xmlns:a16="http://schemas.microsoft.com/office/drawing/2014/main" id="{D5F00EC1-31A2-CE3B-C06B-8362D9DECA1B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576881325"/>
              </p:ext>
            </p:extLst>
          </p:nvPr>
        </p:nvGraphicFramePr>
        <p:xfrm>
          <a:off x="6281928" y="1161288"/>
          <a:ext cx="5641848" cy="5513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Content Placeholder 6" descr="Two men hugging">
            <a:extLst>
              <a:ext uri="{FF2B5EF4-FFF2-40B4-BE49-F238E27FC236}">
                <a16:creationId xmlns:a16="http://schemas.microsoft.com/office/drawing/2014/main" id="{481091B6-52D7-4B60-99FD-E626EA298D8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8"/>
          <a:stretch>
            <a:fillRect/>
          </a:stretch>
        </p:blipFill>
        <p:spPr>
          <a:xfrm>
            <a:off x="257858" y="1536192"/>
            <a:ext cx="5393134" cy="3600204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191B47-26F9-24B7-6D81-CA4AEA881501}"/>
              </a:ext>
            </a:extLst>
          </p:cNvPr>
          <p:cNvSpPr txBox="1"/>
          <p:nvPr/>
        </p:nvSpPr>
        <p:spPr>
          <a:xfrm>
            <a:off x="118872" y="5897880"/>
            <a:ext cx="56875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(Alexander, 2019; Brummer &amp; Thorsborne, 2021; Cantor et al., 2019; Craig, 2017; Delahooke, 2019; Fisher et al., 2020; Izard, 2016; Jennings, 2019; Kline, 2020; Levine &amp; Kline, 2019; Perry, 2009; Zacarian et al., 2017)</a:t>
            </a:r>
          </a:p>
        </p:txBody>
      </p:sp>
    </p:spTree>
    <p:extLst>
      <p:ext uri="{BB962C8B-B14F-4D97-AF65-F5344CB8AC3E}">
        <p14:creationId xmlns:p14="http://schemas.microsoft.com/office/powerpoint/2010/main" val="23484082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73143-7C05-4ECF-AF37-6C8DFAC2B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083" y="91441"/>
            <a:ext cx="10353762" cy="731520"/>
          </a:xfrm>
        </p:spPr>
        <p:txBody>
          <a:bodyPr>
            <a:normAutofit/>
          </a:bodyPr>
          <a:lstStyle/>
          <a:p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j-ea"/>
              </a:rPr>
              <a:t>Key Ideas for Educators About Trauma </a:t>
            </a:r>
            <a:r>
              <a:rPr kumimoji="0" lang="en-US" sz="18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j-ea"/>
              </a:rPr>
              <a:t>(5)</a:t>
            </a:r>
            <a:endParaRPr lang="en-US" sz="1800" dirty="0"/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DA6147FA-5FAE-3722-E17D-639C6206EE70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876740972"/>
              </p:ext>
            </p:extLst>
          </p:nvPr>
        </p:nvGraphicFramePr>
        <p:xfrm>
          <a:off x="173736" y="1088136"/>
          <a:ext cx="5724144" cy="5577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Content Placeholder 5" descr="Child playing in a park">
            <a:extLst>
              <a:ext uri="{FF2B5EF4-FFF2-40B4-BE49-F238E27FC236}">
                <a16:creationId xmlns:a16="http://schemas.microsoft.com/office/drawing/2014/main" id="{1A655FDA-4669-4DDE-9BBA-0FF8CB50FCC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6333341" y="1316737"/>
            <a:ext cx="5572147" cy="3714764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9AD9FF-87E9-FF7D-FE45-3E6D3BBC45DF}"/>
              </a:ext>
            </a:extLst>
          </p:cNvPr>
          <p:cNvSpPr txBox="1"/>
          <p:nvPr/>
        </p:nvSpPr>
        <p:spPr>
          <a:xfrm>
            <a:off x="6272784" y="5678424"/>
            <a:ext cx="56784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(Collaborative for Academic, Social, and Emotional Learning, 2022; Eakins, 2022; Fisher et al., 2020; Hammond, 2015; Jensen, 2016; Lopez, 2017; Markowitz &amp; Bouffard, 2020; Milner IV et al., 2019; Venet, 2021; Zacarian et al., 2017; Zacarian &amp; Silverstone, 2020)</a:t>
            </a:r>
          </a:p>
        </p:txBody>
      </p:sp>
    </p:spTree>
    <p:extLst>
      <p:ext uri="{BB962C8B-B14F-4D97-AF65-F5344CB8AC3E}">
        <p14:creationId xmlns:p14="http://schemas.microsoft.com/office/powerpoint/2010/main" val="20737556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38C2E-8758-4449-BF48-551E1D8BB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" y="137160"/>
            <a:ext cx="12042648" cy="704088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dirty="0"/>
              <a:t>Why Trauma-Informed Practices Are Crucial for High School Educators</a:t>
            </a:r>
            <a:endParaRPr lang="en-US" sz="1800" dirty="0"/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F1EBAA5A-BE97-220E-A551-C8EAE84D9CF3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271012459"/>
              </p:ext>
            </p:extLst>
          </p:nvPr>
        </p:nvGraphicFramePr>
        <p:xfrm>
          <a:off x="146304" y="1126836"/>
          <a:ext cx="5469405" cy="55482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Content Placeholder 5" descr="Hands forming circle">
            <a:extLst>
              <a:ext uri="{FF2B5EF4-FFF2-40B4-BE49-F238E27FC236}">
                <a16:creationId xmlns:a16="http://schemas.microsoft.com/office/drawing/2014/main" id="{3B4C8BF4-8834-4D51-948A-2B2C64DFB8A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8"/>
          <a:srcRect/>
          <a:stretch/>
        </p:blipFill>
        <p:spPr>
          <a:xfrm>
            <a:off x="6172201" y="1374092"/>
            <a:ext cx="5673274" cy="4149193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1CFF78-9461-FE8B-5548-44190DB34E70}"/>
              </a:ext>
            </a:extLst>
          </p:cNvPr>
          <p:cNvSpPr txBox="1"/>
          <p:nvPr/>
        </p:nvSpPr>
        <p:spPr>
          <a:xfrm>
            <a:off x="6126481" y="5807321"/>
            <a:ext cx="59984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(Alexander, 2019; Agorastos et al., 2019; Bacher-Hicks et al., 2021; Cantor et al., 2019; Cozolino, 2014; Craig, 2017; Delahooke, 2019; Fisher et al., 2020; Hammond, 2015; Immordino-Yang et al., 2019; O’Drobinak &amp; Kelley, 2021; Safir &amp; Dugan, 2021; Schiff, 2018; Venet, 2021: Wilson, 2018)</a:t>
            </a:r>
          </a:p>
        </p:txBody>
      </p:sp>
    </p:spTree>
    <p:extLst>
      <p:ext uri="{BB962C8B-B14F-4D97-AF65-F5344CB8AC3E}">
        <p14:creationId xmlns:p14="http://schemas.microsoft.com/office/powerpoint/2010/main" val="19106580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C125E-5016-460A-8040-C6E2E217D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24" y="109728"/>
            <a:ext cx="11649456" cy="649224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Trauma-Sensitive Approaches: One Size Does Not Fit All </a:t>
            </a:r>
            <a:r>
              <a:rPr lang="en-US" sz="2000" dirty="0"/>
              <a:t>(1)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033B359-86EA-CD38-BF9A-6B267CE3C20B}"/>
              </a:ext>
            </a:extLst>
          </p:cNvPr>
          <p:cNvGrpSpPr/>
          <p:nvPr/>
        </p:nvGrpSpPr>
        <p:grpSpPr>
          <a:xfrm>
            <a:off x="73152" y="1325881"/>
            <a:ext cx="6437377" cy="5421392"/>
            <a:chOff x="-60341" y="1489883"/>
            <a:chExt cx="5734013" cy="5183881"/>
          </a:xfrm>
        </p:grpSpPr>
        <p:sp>
          <p:nvSpPr>
            <p:cNvPr id="6" name="Rectangle 5" descr="Pyramid outline">
              <a:extLst>
                <a:ext uri="{FF2B5EF4-FFF2-40B4-BE49-F238E27FC236}">
                  <a16:creationId xmlns:a16="http://schemas.microsoft.com/office/drawing/2014/main" id="{E2E45FE9-31D4-DF01-D786-878C107ADA07}"/>
                </a:ext>
              </a:extLst>
            </p:cNvPr>
            <p:cNvSpPr/>
            <p:nvPr/>
          </p:nvSpPr>
          <p:spPr>
            <a:xfrm>
              <a:off x="766505" y="1500613"/>
              <a:ext cx="555556" cy="555556"/>
            </a:xfrm>
            <a:prstGeom prst="rect">
              <a:avLst/>
            </a:pr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5C7D630-6F01-A694-658F-3ADEAF827B10}"/>
                </a:ext>
              </a:extLst>
            </p:cNvPr>
            <p:cNvSpPr/>
            <p:nvPr/>
          </p:nvSpPr>
          <p:spPr>
            <a:xfrm>
              <a:off x="2049189" y="5197085"/>
              <a:ext cx="1718575" cy="1471406"/>
            </a:xfrm>
            <a:custGeom>
              <a:avLst/>
              <a:gdLst>
                <a:gd name="connsiteX0" fmla="*/ 0 w 1587304"/>
                <a:gd name="connsiteY0" fmla="*/ 0 h 1311386"/>
                <a:gd name="connsiteX1" fmla="*/ 1587304 w 1587304"/>
                <a:gd name="connsiteY1" fmla="*/ 0 h 1311386"/>
                <a:gd name="connsiteX2" fmla="*/ 1587304 w 1587304"/>
                <a:gd name="connsiteY2" fmla="*/ 1311386 h 1311386"/>
                <a:gd name="connsiteX3" fmla="*/ 0 w 1587304"/>
                <a:gd name="connsiteY3" fmla="*/ 1311386 h 1311386"/>
                <a:gd name="connsiteX4" fmla="*/ 0 w 1587304"/>
                <a:gd name="connsiteY4" fmla="*/ 0 h 131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304" h="1311386">
                  <a:moveTo>
                    <a:pt x="0" y="0"/>
                  </a:moveTo>
                  <a:lnTo>
                    <a:pt x="1587304" y="0"/>
                  </a:lnTo>
                  <a:lnTo>
                    <a:pt x="1587304" y="1311386"/>
                  </a:lnTo>
                  <a:lnTo>
                    <a:pt x="0" y="13113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CCFF"/>
            </a:solidFill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lang="en-US" sz="1900" kern="1200" dirty="0">
                  <a:solidFill>
                    <a:schemeClr val="bg1"/>
                  </a:solidFill>
                </a:rPr>
                <a:t>Educators </a:t>
              </a:r>
              <a:r>
                <a:rPr lang="en-US" sz="1900" b="1" i="1" kern="1200" dirty="0">
                  <a:solidFill>
                    <a:schemeClr val="bg1"/>
                  </a:solidFill>
                </a:rPr>
                <a:t>divest </a:t>
              </a:r>
              <a:r>
                <a:rPr lang="en-US" sz="1900" kern="1200" dirty="0">
                  <a:solidFill>
                    <a:schemeClr val="bg1"/>
                  </a:solidFill>
                </a:rPr>
                <a:t>themselves of </a:t>
              </a:r>
              <a:r>
                <a:rPr lang="en-US" sz="1900" b="1" i="1" kern="1200" dirty="0">
                  <a:solidFill>
                    <a:schemeClr val="bg1"/>
                  </a:solidFill>
                </a:rPr>
                <a:t>judgment</a:t>
              </a:r>
            </a:p>
          </p:txBody>
        </p:sp>
        <p:sp>
          <p:nvSpPr>
            <p:cNvPr id="10" name="Rectangle 9" descr="Ear outline">
              <a:extLst>
                <a:ext uri="{FF2B5EF4-FFF2-40B4-BE49-F238E27FC236}">
                  <a16:creationId xmlns:a16="http://schemas.microsoft.com/office/drawing/2014/main" id="{DC55D49F-4F46-8BF9-E244-95C3864C7A4E}"/>
                </a:ext>
              </a:extLst>
            </p:cNvPr>
            <p:cNvSpPr/>
            <p:nvPr/>
          </p:nvSpPr>
          <p:spPr>
            <a:xfrm>
              <a:off x="4454246" y="1495232"/>
              <a:ext cx="555556" cy="551245"/>
            </a:xfrm>
            <a:prstGeom prst="rect">
              <a:avLst/>
            </a:pr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C3B371A-6EA6-3DA2-0E64-EBC6728550EE}"/>
                </a:ext>
              </a:extLst>
            </p:cNvPr>
            <p:cNvSpPr/>
            <p:nvPr/>
          </p:nvSpPr>
          <p:spPr>
            <a:xfrm>
              <a:off x="3808486" y="2144484"/>
              <a:ext cx="1865182" cy="2143288"/>
            </a:xfrm>
            <a:custGeom>
              <a:avLst/>
              <a:gdLst>
                <a:gd name="connsiteX0" fmla="*/ 0 w 1587304"/>
                <a:gd name="connsiteY0" fmla="*/ 0 h 1311386"/>
                <a:gd name="connsiteX1" fmla="*/ 1587304 w 1587304"/>
                <a:gd name="connsiteY1" fmla="*/ 0 h 1311386"/>
                <a:gd name="connsiteX2" fmla="*/ 1587304 w 1587304"/>
                <a:gd name="connsiteY2" fmla="*/ 1311386 h 1311386"/>
                <a:gd name="connsiteX3" fmla="*/ 0 w 1587304"/>
                <a:gd name="connsiteY3" fmla="*/ 1311386 h 1311386"/>
                <a:gd name="connsiteX4" fmla="*/ 0 w 1587304"/>
                <a:gd name="connsiteY4" fmla="*/ 0 h 131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304" h="1311386">
                  <a:moveTo>
                    <a:pt x="0" y="0"/>
                  </a:moveTo>
                  <a:lnTo>
                    <a:pt x="1587304" y="0"/>
                  </a:lnTo>
                  <a:lnTo>
                    <a:pt x="1587304" y="1311386"/>
                  </a:lnTo>
                  <a:lnTo>
                    <a:pt x="0" y="13113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CCFF"/>
            </a:solidFill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lang="en-US" sz="1900" b="0" i="0" kern="1200" baseline="0" dirty="0">
                  <a:solidFill>
                    <a:schemeClr val="bg1"/>
                  </a:solidFill>
                </a:rPr>
                <a:t>Connect and co-regulate during emotional distress by </a:t>
              </a:r>
              <a:r>
                <a:rPr lang="en-US" sz="1900" b="1" i="1" kern="1200" baseline="0" dirty="0">
                  <a:solidFill>
                    <a:schemeClr val="bg1"/>
                  </a:solidFill>
                </a:rPr>
                <a:t>listening</a:t>
              </a:r>
              <a:endParaRPr lang="en-US" sz="1900" b="1" i="1" kern="1200" dirty="0">
                <a:solidFill>
                  <a:schemeClr val="bg1"/>
                </a:solidFill>
              </a:endParaRPr>
            </a:p>
          </p:txBody>
        </p:sp>
        <p:sp>
          <p:nvSpPr>
            <p:cNvPr id="14" name="Rectangle 13" descr="Gavel">
              <a:extLst>
                <a:ext uri="{FF2B5EF4-FFF2-40B4-BE49-F238E27FC236}">
                  <a16:creationId xmlns:a16="http://schemas.microsoft.com/office/drawing/2014/main" id="{833C8FD7-047B-F37F-C5EF-A6C76738EDB3}"/>
                </a:ext>
              </a:extLst>
            </p:cNvPr>
            <p:cNvSpPr/>
            <p:nvPr/>
          </p:nvSpPr>
          <p:spPr>
            <a:xfrm>
              <a:off x="2588419" y="4516005"/>
              <a:ext cx="555556" cy="555556"/>
            </a:xfrm>
            <a:prstGeom prst="rect">
              <a:avLst/>
            </a:prstGeom>
            <a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7E46C24-8EB7-3D9D-F721-439A569F2D2D}"/>
                </a:ext>
              </a:extLst>
            </p:cNvPr>
            <p:cNvSpPr/>
            <p:nvPr/>
          </p:nvSpPr>
          <p:spPr>
            <a:xfrm>
              <a:off x="2032899" y="2144483"/>
              <a:ext cx="1718575" cy="2160775"/>
            </a:xfrm>
            <a:custGeom>
              <a:avLst/>
              <a:gdLst>
                <a:gd name="connsiteX0" fmla="*/ 0 w 1587304"/>
                <a:gd name="connsiteY0" fmla="*/ 0 h 1311386"/>
                <a:gd name="connsiteX1" fmla="*/ 1587304 w 1587304"/>
                <a:gd name="connsiteY1" fmla="*/ 0 h 1311386"/>
                <a:gd name="connsiteX2" fmla="*/ 1587304 w 1587304"/>
                <a:gd name="connsiteY2" fmla="*/ 1311386 h 1311386"/>
                <a:gd name="connsiteX3" fmla="*/ 0 w 1587304"/>
                <a:gd name="connsiteY3" fmla="*/ 1311386 h 1311386"/>
                <a:gd name="connsiteX4" fmla="*/ 0 w 1587304"/>
                <a:gd name="connsiteY4" fmla="*/ 0 h 131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304" h="1311386">
                  <a:moveTo>
                    <a:pt x="0" y="0"/>
                  </a:moveTo>
                  <a:lnTo>
                    <a:pt x="1587304" y="0"/>
                  </a:lnTo>
                  <a:lnTo>
                    <a:pt x="1587304" y="1311386"/>
                  </a:lnTo>
                  <a:lnTo>
                    <a:pt x="0" y="13113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CCFF"/>
            </a:solidFill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lang="en-US" sz="1900" kern="1200" dirty="0">
                  <a:solidFill>
                    <a:schemeClr val="bg1"/>
                  </a:solidFill>
                </a:rPr>
                <a:t>Educators </a:t>
              </a:r>
              <a:r>
                <a:rPr lang="en-US" sz="1900" b="1" i="1" kern="1200" dirty="0">
                  <a:solidFill>
                    <a:schemeClr val="bg1"/>
                  </a:solidFill>
                </a:rPr>
                <a:t>attuned</a:t>
              </a:r>
              <a:r>
                <a:rPr lang="en-US" sz="1900" kern="1200" dirty="0">
                  <a:solidFill>
                    <a:schemeClr val="bg1"/>
                  </a:solidFill>
                </a:rPr>
                <a:t> to their own and students’ states of mind</a:t>
              </a:r>
            </a:p>
          </p:txBody>
        </p:sp>
        <p:sp>
          <p:nvSpPr>
            <p:cNvPr id="17" name="Rectangle 16" descr="Classroom">
              <a:extLst>
                <a:ext uri="{FF2B5EF4-FFF2-40B4-BE49-F238E27FC236}">
                  <a16:creationId xmlns:a16="http://schemas.microsoft.com/office/drawing/2014/main" id="{5C1981C9-9A03-0F19-1F48-6CE703B54BB3}"/>
                </a:ext>
              </a:extLst>
            </p:cNvPr>
            <p:cNvSpPr/>
            <p:nvPr/>
          </p:nvSpPr>
          <p:spPr>
            <a:xfrm>
              <a:off x="4472433" y="4521288"/>
              <a:ext cx="555556" cy="555556"/>
            </a:xfrm>
            <a:prstGeom prst="rect">
              <a:avLst/>
            </a:prstGeom>
            <a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AD3A916-51A0-4F45-60D7-7275B91D16D3}"/>
                </a:ext>
              </a:extLst>
            </p:cNvPr>
            <p:cNvSpPr/>
            <p:nvPr/>
          </p:nvSpPr>
          <p:spPr>
            <a:xfrm>
              <a:off x="3849213" y="5197287"/>
              <a:ext cx="1824459" cy="1468549"/>
            </a:xfrm>
            <a:custGeom>
              <a:avLst/>
              <a:gdLst>
                <a:gd name="connsiteX0" fmla="*/ 0 w 1587304"/>
                <a:gd name="connsiteY0" fmla="*/ 0 h 1311386"/>
                <a:gd name="connsiteX1" fmla="*/ 1587304 w 1587304"/>
                <a:gd name="connsiteY1" fmla="*/ 0 h 1311386"/>
                <a:gd name="connsiteX2" fmla="*/ 1587304 w 1587304"/>
                <a:gd name="connsiteY2" fmla="*/ 1311386 h 1311386"/>
                <a:gd name="connsiteX3" fmla="*/ 0 w 1587304"/>
                <a:gd name="connsiteY3" fmla="*/ 1311386 h 1311386"/>
                <a:gd name="connsiteX4" fmla="*/ 0 w 1587304"/>
                <a:gd name="connsiteY4" fmla="*/ 0 h 131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304" h="1311386">
                  <a:moveTo>
                    <a:pt x="0" y="0"/>
                  </a:moveTo>
                  <a:lnTo>
                    <a:pt x="1587304" y="0"/>
                  </a:lnTo>
                  <a:lnTo>
                    <a:pt x="1587304" y="1311386"/>
                  </a:lnTo>
                  <a:lnTo>
                    <a:pt x="0" y="13113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CCFF"/>
            </a:solidFill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lang="en-US" sz="1900" b="0" i="0" kern="1200" baseline="0" dirty="0">
                  <a:solidFill>
                    <a:schemeClr val="bg1"/>
                  </a:solidFill>
                </a:rPr>
                <a:t>Use experience as </a:t>
              </a:r>
              <a:r>
                <a:rPr lang="en-US" sz="1900" b="1" i="1" kern="1200" baseline="0" dirty="0">
                  <a:solidFill>
                    <a:schemeClr val="bg1"/>
                  </a:solidFill>
                </a:rPr>
                <a:t>teaching moment</a:t>
              </a:r>
              <a:endParaRPr lang="en-US" sz="1900" b="1" i="1" kern="1200" dirty="0">
                <a:solidFill>
                  <a:schemeClr val="bg1"/>
                </a:solidFill>
              </a:endParaRPr>
            </a:p>
          </p:txBody>
        </p:sp>
        <p:sp>
          <p:nvSpPr>
            <p:cNvPr id="20" name="Rectangle 19" descr="Brain in head">
              <a:extLst>
                <a:ext uri="{FF2B5EF4-FFF2-40B4-BE49-F238E27FC236}">
                  <a16:creationId xmlns:a16="http://schemas.microsoft.com/office/drawing/2014/main" id="{B3244E47-BFF6-1C6B-E5E0-813865834635}"/>
                </a:ext>
              </a:extLst>
            </p:cNvPr>
            <p:cNvSpPr/>
            <p:nvPr/>
          </p:nvSpPr>
          <p:spPr>
            <a:xfrm>
              <a:off x="2615298" y="1489883"/>
              <a:ext cx="555556" cy="555556"/>
            </a:xfrm>
            <a:prstGeom prst="rect">
              <a:avLst/>
            </a:prstGeom>
            <a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C21FC5C-EECF-1DC7-D9CA-23ECAFC2B887}"/>
                </a:ext>
              </a:extLst>
            </p:cNvPr>
            <p:cNvSpPr/>
            <p:nvPr/>
          </p:nvSpPr>
          <p:spPr>
            <a:xfrm>
              <a:off x="-44050" y="2154381"/>
              <a:ext cx="2003646" cy="2161778"/>
            </a:xfrm>
            <a:custGeom>
              <a:avLst/>
              <a:gdLst>
                <a:gd name="connsiteX0" fmla="*/ 0 w 1587304"/>
                <a:gd name="connsiteY0" fmla="*/ 0 h 1311386"/>
                <a:gd name="connsiteX1" fmla="*/ 1587304 w 1587304"/>
                <a:gd name="connsiteY1" fmla="*/ 0 h 1311386"/>
                <a:gd name="connsiteX2" fmla="*/ 1587304 w 1587304"/>
                <a:gd name="connsiteY2" fmla="*/ 1311386 h 1311386"/>
                <a:gd name="connsiteX3" fmla="*/ 0 w 1587304"/>
                <a:gd name="connsiteY3" fmla="*/ 1311386 h 1311386"/>
                <a:gd name="connsiteX4" fmla="*/ 0 w 1587304"/>
                <a:gd name="connsiteY4" fmla="*/ 0 h 131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304" h="1311386">
                  <a:moveTo>
                    <a:pt x="0" y="0"/>
                  </a:moveTo>
                  <a:lnTo>
                    <a:pt x="1587304" y="0"/>
                  </a:lnTo>
                  <a:lnTo>
                    <a:pt x="1587304" y="1311386"/>
                  </a:lnTo>
                  <a:lnTo>
                    <a:pt x="0" y="13113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CC"/>
            </a:solidFill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lang="en-US" sz="2100" b="1" kern="1200" dirty="0">
                  <a:solidFill>
                    <a:schemeClr val="bg1"/>
                  </a:solidFill>
                </a:rPr>
                <a:t>Building trusting relationships is the Foundation of all learning.</a:t>
              </a:r>
            </a:p>
          </p:txBody>
        </p:sp>
        <p:sp>
          <p:nvSpPr>
            <p:cNvPr id="23" name="Rectangle 22" descr="Meditation outline">
              <a:extLst>
                <a:ext uri="{FF2B5EF4-FFF2-40B4-BE49-F238E27FC236}">
                  <a16:creationId xmlns:a16="http://schemas.microsoft.com/office/drawing/2014/main" id="{FBF9C90D-80AD-8E52-B416-D7D09683764E}"/>
                </a:ext>
              </a:extLst>
            </p:cNvPr>
            <p:cNvSpPr/>
            <p:nvPr/>
          </p:nvSpPr>
          <p:spPr>
            <a:xfrm>
              <a:off x="709291" y="4521131"/>
              <a:ext cx="555556" cy="555556"/>
            </a:xfrm>
            <a:prstGeom prst="rect">
              <a:avLst/>
            </a:pr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4D0A0A7-1789-7325-6504-2826C20D0081}"/>
                </a:ext>
              </a:extLst>
            </p:cNvPr>
            <p:cNvSpPr/>
            <p:nvPr/>
          </p:nvSpPr>
          <p:spPr>
            <a:xfrm>
              <a:off x="-60341" y="5197287"/>
              <a:ext cx="2028080" cy="1476477"/>
            </a:xfrm>
            <a:custGeom>
              <a:avLst/>
              <a:gdLst>
                <a:gd name="connsiteX0" fmla="*/ 0 w 1587304"/>
                <a:gd name="connsiteY0" fmla="*/ 0 h 1311386"/>
                <a:gd name="connsiteX1" fmla="*/ 1587304 w 1587304"/>
                <a:gd name="connsiteY1" fmla="*/ 0 h 1311386"/>
                <a:gd name="connsiteX2" fmla="*/ 1587304 w 1587304"/>
                <a:gd name="connsiteY2" fmla="*/ 1311386 h 1311386"/>
                <a:gd name="connsiteX3" fmla="*/ 0 w 1587304"/>
                <a:gd name="connsiteY3" fmla="*/ 1311386 h 1311386"/>
                <a:gd name="connsiteX4" fmla="*/ 0 w 1587304"/>
                <a:gd name="connsiteY4" fmla="*/ 0 h 131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304" h="1311386">
                  <a:moveTo>
                    <a:pt x="0" y="0"/>
                  </a:moveTo>
                  <a:lnTo>
                    <a:pt x="1587304" y="0"/>
                  </a:lnTo>
                  <a:lnTo>
                    <a:pt x="1587304" y="1311386"/>
                  </a:lnTo>
                  <a:lnTo>
                    <a:pt x="0" y="13113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CCFF"/>
            </a:solidFill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100000"/>
                </a:lnSpc>
                <a:spcBef>
                  <a:spcPct val="0"/>
                </a:spcBef>
                <a:buNone/>
                <a:defRPr cap="all"/>
              </a:pPr>
              <a:r>
                <a:rPr lang="en-US" sz="1900" b="0" i="0" kern="1200" baseline="0" dirty="0">
                  <a:solidFill>
                    <a:schemeClr val="bg1"/>
                  </a:solidFill>
                </a:rPr>
                <a:t>Co-regulation requires </a:t>
              </a:r>
            </a:p>
            <a:p>
              <a:pPr marL="0" lvl="0" indent="0" algn="ctr" defTabSz="7556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lang="en-US" sz="1900" b="1" i="1" kern="1200" baseline="0" dirty="0">
                  <a:solidFill>
                    <a:schemeClr val="bg1"/>
                  </a:solidFill>
                </a:rPr>
                <a:t>self-regulation</a:t>
              </a:r>
              <a:endParaRPr lang="en-US" sz="1900" b="1" i="1" kern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7" name="Content Placeholder 6" descr="A person and a child sitting on the floor in front of a window&#10;&#10;Description automatically generated with medium confidence">
            <a:extLst>
              <a:ext uri="{FF2B5EF4-FFF2-40B4-BE49-F238E27FC236}">
                <a16:creationId xmlns:a16="http://schemas.microsoft.com/office/drawing/2014/main" id="{A0E5AAC2-F5F1-479C-B541-FF9D35347B6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15"/>
          <a:stretch>
            <a:fillRect/>
          </a:stretch>
        </p:blipFill>
        <p:spPr>
          <a:xfrm>
            <a:off x="6652120" y="1193292"/>
            <a:ext cx="5363097" cy="36530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6E57A1-FB46-26AB-6FBB-C675673FFF41}"/>
              </a:ext>
            </a:extLst>
          </p:cNvPr>
          <p:cNvSpPr txBox="1"/>
          <p:nvPr/>
        </p:nvSpPr>
        <p:spPr>
          <a:xfrm>
            <a:off x="6656832" y="5376672"/>
            <a:ext cx="54041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(Alexander, 2019; Brummer &amp; Thorsborne, 2021, p. 87; Collaborative for Academic Learning, 2019; Craig, 2017; Delahooke, 2019; Fisher et al., 2020; Honsinger &amp; Brown, 2019; Jennings, 2019; Jensen, 2016; Kline, 2020; Levine &amp; Kline, 2019; Lopez, 2017; Markowitz &amp; Bouffard, 2020; O’Drobinak &amp; Kelley, 20201; Roorda &amp; Koomen, 2020; Souers &amp; Hall, 2016; Souers &amp; Hall, 2019; Walker &amp; Graham, 2021)</a:t>
            </a:r>
          </a:p>
        </p:txBody>
      </p:sp>
    </p:spTree>
    <p:extLst>
      <p:ext uri="{BB962C8B-B14F-4D97-AF65-F5344CB8AC3E}">
        <p14:creationId xmlns:p14="http://schemas.microsoft.com/office/powerpoint/2010/main" val="420822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C125E-5016-460A-8040-C6E2E217D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109728"/>
            <a:ext cx="11494008" cy="731520"/>
          </a:xfrm>
        </p:spPr>
        <p:txBody>
          <a:bodyPr>
            <a:normAutofit fontScale="90000"/>
          </a:bodyPr>
          <a:lstStyle/>
          <a:p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j-ea"/>
              </a:rPr>
              <a:t>Trauma-Sensitive Approaches: One Size Does Not Fit All </a:t>
            </a:r>
            <a:r>
              <a:rPr kumimoji="0" lang="en-US" sz="20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j-ea"/>
              </a:rPr>
              <a:t>(2)</a:t>
            </a:r>
            <a:endParaRPr lang="en-US" dirty="0"/>
          </a:p>
        </p:txBody>
      </p:sp>
      <p:graphicFrame>
        <p:nvGraphicFramePr>
          <p:cNvPr id="11" name="Content Placeholder 2">
            <a:extLst>
              <a:ext uri="{FF2B5EF4-FFF2-40B4-BE49-F238E27FC236}">
                <a16:creationId xmlns:a16="http://schemas.microsoft.com/office/drawing/2014/main" id="{C0636F0B-754A-CAB4-6C63-BDF56E8067D7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880370750"/>
              </p:ext>
            </p:extLst>
          </p:nvPr>
        </p:nvGraphicFramePr>
        <p:xfrm>
          <a:off x="146303" y="1161289"/>
          <a:ext cx="5641849" cy="5605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Content Placeholder 6" descr="Hands being raised up">
            <a:extLst>
              <a:ext uri="{FF2B5EF4-FFF2-40B4-BE49-F238E27FC236}">
                <a16:creationId xmlns:a16="http://schemas.microsoft.com/office/drawing/2014/main" id="{A0E5AAC2-F5F1-479C-B541-FF9D35347B6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8"/>
          <a:srcRect/>
          <a:stretch/>
        </p:blipFill>
        <p:spPr>
          <a:xfrm>
            <a:off x="6281927" y="1426464"/>
            <a:ext cx="5641849" cy="37653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9E16C8-446B-3556-0C89-128FAB5A56E8}"/>
              </a:ext>
            </a:extLst>
          </p:cNvPr>
          <p:cNvSpPr txBox="1"/>
          <p:nvPr/>
        </p:nvSpPr>
        <p:spPr>
          <a:xfrm>
            <a:off x="6382512" y="5815584"/>
            <a:ext cx="56418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(Chardin &amp; Novak, 2021; Delahooke, 2019; Fisher et al., 2020; Hammond, 2015; Howard, 2019; Jackson, 2019;  Jensen, 2016; Milner IV et al., 2019; Safir &amp; Dugan, 2021; Smith et al., 2015; Winn, 2018; Venet, 2021; Zacarian et al., 2017: Zacarian &amp; Silverstone, 2020)</a:t>
            </a:r>
          </a:p>
        </p:txBody>
      </p:sp>
    </p:spTree>
    <p:extLst>
      <p:ext uri="{BB962C8B-B14F-4D97-AF65-F5344CB8AC3E}">
        <p14:creationId xmlns:p14="http://schemas.microsoft.com/office/powerpoint/2010/main" val="231539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4AB646F-3BE3-47A3-B14F-9CB84F6BF5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0BE7827-5B1A-4F37-BF70-19F7C5C6BD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" r="2807" b="1446"/>
          <a:stretch/>
        </p:blipFill>
        <p:spPr>
          <a:xfrm>
            <a:off x="7501468" y="1"/>
            <a:ext cx="4690532" cy="6858000"/>
          </a:xfrm>
          <a:prstGeom prst="rect">
            <a:avLst/>
          </a:prstGeom>
        </p:spPr>
      </p:pic>
      <p:pic>
        <p:nvPicPr>
          <p:cNvPr id="9" name="Content Placeholder 8" descr="Woman with purple hair">
            <a:extLst>
              <a:ext uri="{FF2B5EF4-FFF2-40B4-BE49-F238E27FC236}">
                <a16:creationId xmlns:a16="http://schemas.microsoft.com/office/drawing/2014/main" id="{236EBAB6-DB55-41C8-A6CD-7E214482460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5"/>
          <a:srcRect l="41502" r="14001" b="-1"/>
          <a:stretch/>
        </p:blipFill>
        <p:spPr>
          <a:xfrm>
            <a:off x="7620351" y="73152"/>
            <a:ext cx="4571649" cy="6784838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F74521A-DEBA-FAFF-348F-C9B65E1C72D5}"/>
              </a:ext>
            </a:extLst>
          </p:cNvPr>
          <p:cNvSpPr/>
          <p:nvPr/>
        </p:nvSpPr>
        <p:spPr>
          <a:xfrm>
            <a:off x="100584" y="100584"/>
            <a:ext cx="7397496" cy="6665976"/>
          </a:xfrm>
          <a:prstGeom prst="ellipse">
            <a:avLst/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D2A6CC-6FDC-CBFA-4727-EC8A044A171C}"/>
              </a:ext>
            </a:extLst>
          </p:cNvPr>
          <p:cNvSpPr txBox="1"/>
          <p:nvPr/>
        </p:nvSpPr>
        <p:spPr>
          <a:xfrm>
            <a:off x="1728216" y="530352"/>
            <a:ext cx="4791456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3300" b="1" dirty="0">
                <a:solidFill>
                  <a:srgbClr val="CC3399"/>
                </a:solidFill>
              </a:rPr>
              <a:t>Develop Educators’</a:t>
            </a:r>
          </a:p>
          <a:p>
            <a:pPr marL="914400" lvl="1" indent="-4572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3300" b="1" dirty="0">
                <a:solidFill>
                  <a:srgbClr val="CC3399"/>
                </a:solidFill>
              </a:rPr>
              <a:t>Self-awareness</a:t>
            </a:r>
          </a:p>
          <a:p>
            <a:pPr marL="914400" lvl="1" indent="-4572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3300" b="1" dirty="0">
                <a:solidFill>
                  <a:srgbClr val="CC3399"/>
                </a:solidFill>
              </a:rPr>
              <a:t>Self-regulation</a:t>
            </a:r>
          </a:p>
          <a:p>
            <a:pPr marL="914400" lvl="1" indent="-4572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3300" b="1" dirty="0">
                <a:solidFill>
                  <a:srgbClr val="CC3399"/>
                </a:solidFill>
              </a:rPr>
              <a:t>Self-reflection</a:t>
            </a:r>
          </a:p>
          <a:p>
            <a:pPr marL="914400" lvl="1" indent="-4572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3300" b="1" dirty="0">
                <a:solidFill>
                  <a:srgbClr val="CC3399"/>
                </a:solidFill>
              </a:rPr>
              <a:t>Self-compassion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3300" b="1" dirty="0">
                <a:solidFill>
                  <a:srgbClr val="CC3399"/>
                </a:solidFill>
              </a:rPr>
              <a:t>Self-care is vital for educators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3300" b="1" dirty="0">
                <a:solidFill>
                  <a:srgbClr val="CC3399"/>
                </a:solidFill>
              </a:rPr>
              <a:t>Teachers have a right to relevant training, tools,                and support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C9A5F9-4C9B-44FE-83AD-ACE7D90CB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6096" y="0"/>
            <a:ext cx="4565904" cy="1014984"/>
          </a:xfrm>
          <a:solidFill>
            <a:srgbClr val="99CCFF"/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900" b="1" dirty="0">
                <a:solidFill>
                  <a:srgbClr val="CC3399"/>
                </a:solidFill>
              </a:rPr>
              <a:t>Conclusion: Educator Advocacy</a:t>
            </a:r>
          </a:p>
        </p:txBody>
      </p:sp>
    </p:spTree>
    <p:extLst>
      <p:ext uri="{BB962C8B-B14F-4D97-AF65-F5344CB8AC3E}">
        <p14:creationId xmlns:p14="http://schemas.microsoft.com/office/powerpoint/2010/main" val="11232661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98318E6-69F4-42F4-AB85-F01AA0DAF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59DF61F-9058-49C9-8F75-DC501F983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" r="2807" b="1446"/>
          <a:stretch/>
        </p:blipFill>
        <p:spPr>
          <a:xfrm>
            <a:off x="-10649" y="1"/>
            <a:ext cx="4690532" cy="6858000"/>
          </a:xfrm>
          <a:prstGeom prst="rect">
            <a:avLst/>
          </a:prstGeom>
        </p:spPr>
      </p:pic>
      <p:pic>
        <p:nvPicPr>
          <p:cNvPr id="6" name="Content Placeholder 5" descr="Close-up of person’s mouth, teeth, and lips with lipstick">
            <a:extLst>
              <a:ext uri="{FF2B5EF4-FFF2-40B4-BE49-F238E27FC236}">
                <a16:creationId xmlns:a16="http://schemas.microsoft.com/office/drawing/2014/main" id="{53933594-D530-432A-B0BC-27543D16E81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l="35031" r="11973"/>
          <a:stretch/>
        </p:blipFill>
        <p:spPr>
          <a:xfrm>
            <a:off x="0" y="0"/>
            <a:ext cx="4571649" cy="6309360"/>
          </a:xfrm>
          <a:prstGeom prst="rect">
            <a:avLst/>
          </a:prstGeom>
        </p:spPr>
      </p:pic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2990A501-30F0-D684-F89A-6987C2582B96}"/>
              </a:ext>
            </a:extLst>
          </p:cNvPr>
          <p:cNvSpPr/>
          <p:nvPr/>
        </p:nvSpPr>
        <p:spPr>
          <a:xfrm>
            <a:off x="4800600" y="274320"/>
            <a:ext cx="7232904" cy="6217920"/>
          </a:xfrm>
          <a:prstGeom prst="flowChartAlternateProcess">
            <a:avLst/>
          </a:prstGeom>
          <a:solidFill>
            <a:srgbClr val="BB83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A0D6D1-4699-9FCD-CFB9-70C1A269F9CF}"/>
              </a:ext>
            </a:extLst>
          </p:cNvPr>
          <p:cNvSpPr txBox="1"/>
          <p:nvPr/>
        </p:nvSpPr>
        <p:spPr>
          <a:xfrm>
            <a:off x="4498848" y="420392"/>
            <a:ext cx="7693152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marR="0" indent="-274320"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3300" b="1" kern="1200" dirty="0">
                <a:ln w="9525" cap="flat" cmpd="sng" algn="ctr">
                  <a:solidFill>
                    <a:srgbClr val="404040">
                      <a:alpha val="10000"/>
                    </a:srgbClr>
                  </a:solidFill>
                  <a:prstDash val="solid"/>
                  <a:round/>
                </a:ln>
                <a:solidFill>
                  <a:schemeClr val="tx2"/>
                </a:solidFill>
                <a:latin typeface="Goudy Old Style" panose="02020502050305020303" pitchFamily="18" charset="0"/>
              </a:rPr>
              <a:t>Teacher educators determine standards.</a:t>
            </a:r>
            <a:endParaRPr lang="en-US" sz="33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3300" b="1" kern="1200" dirty="0">
                <a:ln w="9525" cap="flat" cmpd="sng" algn="ctr">
                  <a:solidFill>
                    <a:srgbClr val="404040">
                      <a:alpha val="10000"/>
                    </a:srgbClr>
                  </a:solidFill>
                  <a:prstDash val="solid"/>
                  <a:round/>
                </a:ln>
                <a:solidFill>
                  <a:schemeClr val="tx2"/>
                </a:solidFill>
                <a:latin typeface="Goudy Old Style" panose="02020502050305020303" pitchFamily="18" charset="0"/>
              </a:rPr>
              <a:t>Educators advocate for </a:t>
            </a:r>
            <a:r>
              <a:rPr kumimoji="0" lang="en-US" sz="3300" b="1" i="1" u="none" strike="noStrike" kern="1200" cap="none" spc="0" normalizeH="0" baseline="0" noProof="0" dirty="0">
                <a:ln w="9525" cap="flat" cmpd="sng" algn="ctr">
                  <a:solidFill>
                    <a:srgbClr val="404040">
                      <a:alpha val="10000"/>
                    </a:srgbClr>
                  </a:solidFill>
                  <a:prstDash val="solid"/>
                  <a:round/>
                </a:ln>
                <a:effectLst/>
                <a:uLnTx/>
                <a:uFillTx/>
                <a:latin typeface="Goudy Old Style" panose="02020502050305020303" pitchFamily="18" charset="0"/>
                <a:ea typeface="+mn-ea"/>
                <a:cs typeface="+mn-cs"/>
              </a:rPr>
              <a:t>all</a:t>
            </a:r>
            <a:r>
              <a:rPr kumimoji="0" lang="en-US" sz="3300" b="1" i="0" u="none" strike="noStrike" kern="1200" cap="none" spc="0" normalizeH="0" baseline="0" noProof="0" dirty="0">
                <a:ln w="9525" cap="flat" cmpd="sng" algn="ctr">
                  <a:solidFill>
                    <a:srgbClr val="404040">
                      <a:alpha val="10000"/>
                    </a:srgbClr>
                  </a:solidFill>
                  <a:prstDash val="solid"/>
                  <a:round/>
                </a:ln>
                <a:effectLst/>
                <a:uLnTx/>
                <a:uFillTx/>
                <a:latin typeface="Goudy Old Style" panose="02020502050305020303" pitchFamily="18" charset="0"/>
                <a:ea typeface="+mn-ea"/>
                <a:cs typeface="+mn-cs"/>
              </a:rPr>
              <a:t> </a:t>
            </a:r>
            <a:r>
              <a:rPr kumimoji="0" lang="en-US" sz="3300" b="1" i="1" u="none" strike="noStrike" kern="1200" cap="none" spc="0" normalizeH="0" baseline="0" noProof="0" dirty="0">
                <a:ln w="9525" cap="flat" cmpd="sng" algn="ctr">
                  <a:solidFill>
                    <a:srgbClr val="404040">
                      <a:alpha val="10000"/>
                    </a:srgbClr>
                  </a:solidFill>
                  <a:prstDash val="solid"/>
                  <a:round/>
                </a:ln>
                <a:effectLst/>
                <a:uLnTx/>
                <a:uFillTx/>
                <a:latin typeface="Goudy Old Style" panose="02020502050305020303" pitchFamily="18" charset="0"/>
                <a:ea typeface="+mn-ea"/>
                <a:cs typeface="+mn-cs"/>
              </a:rPr>
              <a:t>students.</a:t>
            </a:r>
            <a:endParaRPr kumimoji="0" lang="en-US" sz="33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4320" marR="0" indent="-274320"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3300" b="1" kern="1200" dirty="0">
                <a:ln w="9525" cap="flat" cmpd="sng" algn="ctr">
                  <a:solidFill>
                    <a:srgbClr val="404040">
                      <a:alpha val="10000"/>
                    </a:srgbClr>
                  </a:solidFill>
                  <a:prstDash val="solid"/>
                  <a:round/>
                </a:ln>
                <a:solidFill>
                  <a:schemeClr val="tx2"/>
                </a:solidFill>
                <a:latin typeface="Goudy Old Style" panose="02020502050305020303" pitchFamily="18" charset="0"/>
              </a:rPr>
              <a:t>Educators facilitate learning.</a:t>
            </a:r>
            <a:endParaRPr lang="en-US" sz="33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4320" marR="0" indent="-274320"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3300" b="1" kern="1200" dirty="0">
                <a:ln w="9525" cap="flat" cmpd="sng" algn="ctr">
                  <a:solidFill>
                    <a:srgbClr val="404040">
                      <a:alpha val="10000"/>
                    </a:srgbClr>
                  </a:solidFill>
                  <a:prstDash val="solid"/>
                  <a:round/>
                </a:ln>
                <a:solidFill>
                  <a:schemeClr val="tx2"/>
                </a:solidFill>
                <a:latin typeface="Goudy Old Style" panose="02020502050305020303" pitchFamily="18" charset="0"/>
              </a:rPr>
              <a:t>Educators create opportunities.</a:t>
            </a:r>
            <a:endParaRPr lang="en-US" sz="33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4320" marR="0" indent="-274320"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3300" b="1" kern="1200" dirty="0">
                <a:ln w="9525" cap="flat" cmpd="sng" algn="ctr">
                  <a:solidFill>
                    <a:srgbClr val="404040">
                      <a:alpha val="10000"/>
                    </a:srgbClr>
                  </a:solidFill>
                  <a:prstDash val="solid"/>
                  <a:round/>
                </a:ln>
                <a:solidFill>
                  <a:schemeClr val="tx2"/>
                </a:solidFill>
                <a:latin typeface="Goudy Old Style" panose="02020502050305020303" pitchFamily="18" charset="0"/>
              </a:rPr>
              <a:t>Teacher preparation programs teach skills   and abilities for today’s classrooms.</a:t>
            </a:r>
            <a:endParaRPr lang="en-US" sz="33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4320" marR="0" indent="-274320"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3300" b="1" kern="1200" dirty="0">
                <a:ln w="9525" cap="flat" cmpd="sng" algn="ctr">
                  <a:solidFill>
                    <a:srgbClr val="404040">
                      <a:alpha val="10000"/>
                    </a:srgbClr>
                  </a:solidFill>
                  <a:prstDash val="solid"/>
                  <a:round/>
                </a:ln>
                <a:solidFill>
                  <a:schemeClr val="tx2"/>
                </a:solidFill>
                <a:latin typeface="Goudy Old Style" panose="02020502050305020303" pitchFamily="18" charset="0"/>
              </a:rPr>
              <a:t>When prepared and supported, teachers     reach and teach </a:t>
            </a:r>
            <a:r>
              <a:rPr kumimoji="0" lang="en-US" sz="3300" b="1" i="1" u="none" strike="noStrike" kern="1200" cap="none" spc="0" normalizeH="0" baseline="0" noProof="0" dirty="0">
                <a:ln w="9525" cap="flat" cmpd="sng" algn="ctr">
                  <a:solidFill>
                    <a:srgbClr val="404040">
                      <a:alpha val="10000"/>
                    </a:srgbClr>
                  </a:solidFill>
                  <a:prstDash val="solid"/>
                  <a:round/>
                </a:ln>
                <a:effectLst/>
                <a:uLnTx/>
                <a:uFillTx/>
                <a:latin typeface="Goudy Old Style" panose="02020502050305020303" pitchFamily="18" charset="0"/>
                <a:ea typeface="+mn-ea"/>
                <a:cs typeface="+mn-cs"/>
              </a:rPr>
              <a:t>all</a:t>
            </a:r>
            <a:r>
              <a:rPr kumimoji="0" lang="en-US" sz="3300" b="1" i="0" u="none" strike="noStrike" kern="1200" cap="none" spc="0" normalizeH="0" baseline="0" noProof="0" dirty="0">
                <a:ln w="9525" cap="flat" cmpd="sng" algn="ctr">
                  <a:solidFill>
                    <a:srgbClr val="404040">
                      <a:alpha val="10000"/>
                    </a:srgbClr>
                  </a:solidFill>
                  <a:prstDash val="solid"/>
                  <a:round/>
                </a:ln>
                <a:effectLst/>
                <a:uLnTx/>
                <a:uFillTx/>
                <a:latin typeface="Goudy Old Style" panose="02020502050305020303" pitchFamily="18" charset="0"/>
                <a:ea typeface="+mn-ea"/>
                <a:cs typeface="+mn-cs"/>
              </a:rPr>
              <a:t> </a:t>
            </a:r>
            <a:r>
              <a:rPr lang="en-US" sz="3300" b="1" i="1" kern="1200" dirty="0">
                <a:ln w="9525" cap="flat" cmpd="sng" algn="ctr">
                  <a:solidFill>
                    <a:srgbClr val="404040">
                      <a:alpha val="10000"/>
                    </a:srgbClr>
                  </a:solidFill>
                  <a:prstDash val="solid"/>
                  <a:round/>
                </a:ln>
                <a:latin typeface="Goudy Old Style" panose="02020502050305020303" pitchFamily="18" charset="0"/>
              </a:rPr>
              <a:t>students.</a:t>
            </a:r>
            <a:endParaRPr lang="en-US" sz="33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4320" marR="0" indent="-274320"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3600" b="1" kern="1200" dirty="0">
                <a:ln w="9525" cap="flat" cmpd="sng" algn="ctr">
                  <a:solidFill>
                    <a:srgbClr val="404040">
                      <a:alpha val="10000"/>
                    </a:srgbClr>
                  </a:solidFill>
                  <a:prstDash val="solid"/>
                  <a:round/>
                </a:ln>
                <a:solidFill>
                  <a:srgbClr val="991B39"/>
                </a:solidFill>
                <a:latin typeface="Goudy Old Style" panose="02020502050305020303" pitchFamily="18" charset="0"/>
              </a:rPr>
              <a:t>Our students become the inspirational leaders they are meant to be.</a:t>
            </a:r>
            <a:endParaRPr lang="en-US" sz="3600" dirty="0">
              <a:solidFill>
                <a:srgbClr val="991B39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A7215B-C94A-4AD8-9EBE-A4064F302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687568"/>
            <a:ext cx="4562856" cy="1170432"/>
          </a:xfrm>
          <a:solidFill>
            <a:srgbClr val="BB836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400" b="1" dirty="0">
                <a:solidFill>
                  <a:srgbClr val="991B39"/>
                </a:solidFill>
              </a:rPr>
              <a:t>Conclusion: Educator Roles</a:t>
            </a:r>
          </a:p>
        </p:txBody>
      </p:sp>
    </p:spTree>
    <p:extLst>
      <p:ext uri="{BB962C8B-B14F-4D97-AF65-F5344CB8AC3E}">
        <p14:creationId xmlns:p14="http://schemas.microsoft.com/office/powerpoint/2010/main" val="1742999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338C1-A5B6-01C9-1717-A0DCDDCA9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2535" y="600456"/>
            <a:ext cx="7498081" cy="1257300"/>
          </a:xfrm>
          <a:noFill/>
        </p:spPr>
        <p:txBody>
          <a:bodyPr>
            <a:normAutofit/>
          </a:bodyPr>
          <a:lstStyle/>
          <a:p>
            <a:r>
              <a:rPr lang="en-US" sz="3800" dirty="0"/>
              <a:t>Slides 7 &amp; 8 Citations </a:t>
            </a:r>
            <a:br>
              <a:rPr lang="en-US" sz="3800" dirty="0"/>
            </a:br>
            <a:r>
              <a:rPr lang="en-US" sz="3800" dirty="0"/>
              <a:t>The Impact of Trauma on Students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9BF886-2BBA-E3F8-7CDA-5F818B0B4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5608" y="2532888"/>
            <a:ext cx="8750808" cy="1984248"/>
          </a:xfrm>
        </p:spPr>
        <p:txBody>
          <a:bodyPr>
            <a:normAutofit/>
          </a:bodyPr>
          <a:lstStyle/>
          <a:p>
            <a:pPr marL="36900" indent="0">
              <a:buNone/>
            </a:pPr>
            <a:r>
              <a:rPr lang="en-US" sz="1600" dirty="0">
                <a:effectLst/>
              </a:rPr>
              <a:t>(Alexander, 2019; Arguz Cildir et al. 2019; Ashworth &amp; Humphrey, 2018; Brummer &amp; Thorsborne, 2021; Cantor et al., 2019; Cathomas et al., 2019; Craig, 2017; Cross et al., 2017; Delahooke, 2019; Fisher et al., 2020; Hammond, 2015; Holmes et al., 2018; Howard, 2019; Immordino-Yang et al., 2019; Izard, 2016; Jennings, 2019 Jensen, 2016; Kozlowska et al., 2020; Levine &amp; Kline, 2007; Milner IV et al., 2019; O’Drobinak &amp; Kelley, 2021; Roorda &amp; Koomen, 2021; Rutter et al., 1979; Schiff, 2018; Souers &amp; Hall, 2016; Thumfart et al., ,2022; van der Kolk, 2015; Venet, 2021; Walker &amp; Graham, 2021; Zacarian et al., 2017; Zacarian &amp; Silverstone, 2020) </a:t>
            </a:r>
          </a:p>
        </p:txBody>
      </p:sp>
    </p:spTree>
    <p:extLst>
      <p:ext uri="{BB962C8B-B14F-4D97-AF65-F5344CB8AC3E}">
        <p14:creationId xmlns:p14="http://schemas.microsoft.com/office/powerpoint/2010/main" val="7025768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49E0B-3BAC-449D-B848-900DFF679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5848" y="137160"/>
            <a:ext cx="5276088" cy="768096"/>
          </a:xfrm>
          <a:noFill/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tx1"/>
                </a:solidFill>
                <a:effectLst/>
              </a:rPr>
              <a:t>Learning Objectives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7CCEFC8C-C8CD-9175-477F-E4719CF661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13997905"/>
              </p:ext>
            </p:extLst>
          </p:nvPr>
        </p:nvGraphicFramePr>
        <p:xfrm>
          <a:off x="64008" y="1078992"/>
          <a:ext cx="12024360" cy="5779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2421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2F4F4-B9FB-4728-A0E3-27589BB7B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635" y="146304"/>
            <a:ext cx="10353762" cy="585216"/>
          </a:xfrm>
        </p:spPr>
        <p:txBody>
          <a:bodyPr>
            <a:noAutofit/>
          </a:bodyPr>
          <a:lstStyle/>
          <a:p>
            <a:r>
              <a:rPr lang="en-US" sz="3600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1051DD-CFA5-4D02-82ED-C3AC75F7F5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" y="914400"/>
            <a:ext cx="11969496" cy="5943600"/>
          </a:xfrm>
        </p:spPr>
        <p:txBody>
          <a:bodyPr>
            <a:normAutofit/>
          </a:bodyPr>
          <a:lstStyle/>
          <a:p>
            <a:pPr marL="0" marR="0" lv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tabLst>
                <a:tab pos="228600" algn="l"/>
              </a:tabLst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Adams-Wiggins, K, R., &amp; Taylor-Garcia, D. V. (2020). The Manichean division in children’s experience: Developmental psychology in an anti-Black world. 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Theory &amp; Psychology, 30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(4), 485-506. https://doi.org/10.1177/0959354320940049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tabLst>
                <a:tab pos="228600" algn="l"/>
              </a:tabLst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Agorastos, A., Pervanidou, P., Chrousos, G.P., &amp; Baker, D.G. (2019). Developmental trajectories of early life stress and trauma: A narrative review on neurobiological aspects beyond stress system dysregulation. 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Frontiers in Psychiatry,10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https://doi.org/10.3389/fpsyt.2019.00118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tabLst>
                <a:tab pos="228600" algn="l"/>
              </a:tabLst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Alexander, J. (2019). 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Building trauma-sensitive schools: Your guide to creating safe, supportive learning environments for all students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Paul H. Brookes Publishing Co., Inc.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tabLst>
                <a:tab pos="228600" algn="l"/>
              </a:tabLst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Arguz Cildir, D., Ozbek, A., Topuzoglu, A., Orcin, E., &amp; Janbakhishov, C. E. (2019). Association of prenatal attachment and early childhood emotional, ,behavioral, and developmental characteristics: A longitudinal study. 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Infant Mental Health Journal, 41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517-529. https://doi.org/10.1002/imhj.21822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tabLst>
                <a:tab pos="228600" algn="l"/>
              </a:tabLst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Ashworth, E., &amp; Humphrey, N. (2018). More than the sum of its parts: Cumulative risk effects on school functioning in middle childhood.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British Journal of Educational Psychology, 90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(1), 43-61. https://doi.org/10.1111/bjep.12260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4EDD8"/>
              </a:buClr>
              <a:buSzPct val="70000"/>
              <a:buFont typeface="Wingdings 2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Bacher-Hicks, A., Billings, S. B., &amp; Deming, D. J. (2021). Proving the school-to-prison pipeline: Stricter middle schools raise the risk of adult arrests. </a:t>
            </a:r>
            <a:r>
              <a:rPr kumimoji="0" lang="en-US" sz="2000" b="0" i="1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Education Next, 21</a:t>
            </a:r>
            <a:r>
              <a:rPr kumimoji="0" lang="en-US" sz="20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(4), 52-57.</a:t>
            </a:r>
          </a:p>
          <a:p>
            <a:pPr marL="3690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767970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EDB8C-8C25-C8FC-D430-21A7094CA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771" y="179832"/>
            <a:ext cx="10353762" cy="588264"/>
          </a:xfrm>
        </p:spPr>
        <p:txBody>
          <a:bodyPr>
            <a:noAutofit/>
          </a:bodyPr>
          <a:lstStyle/>
          <a:p>
            <a:r>
              <a:rPr lang="en-US" sz="3600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64369F-E33C-C4B5-A841-53996B61D3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016" y="996696"/>
            <a:ext cx="11905488" cy="5760720"/>
          </a:xfrm>
        </p:spPr>
        <p:txBody>
          <a:bodyPr>
            <a:normAutofit fontScale="25000" lnSpcReduction="20000"/>
          </a:bodyPr>
          <a:lstStyle/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F4EDD8"/>
              </a:buClr>
              <a:buSzPct val="70000"/>
              <a:buFont typeface="Wingdings 2" charset="2"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Bosmans, G., Bakermans-Kranenburg, M. J., Vervliet, B., Verhees, M. W. F. T., &amp; van IJzendoorn, M. H. (2020). </a:t>
            </a:r>
            <a:r>
              <a:rPr lang="en-US" sz="80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Goudy Old Style"/>
              </a:rPr>
              <a:t>A learning theory of attachment: Unraveling the black box of attachment development. </a:t>
            </a:r>
            <a:r>
              <a:rPr lang="en-US" sz="8000" i="1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Goudy Old Style"/>
              </a:rPr>
              <a:t>Neuroscience and Biobehavioral Reviews, 113</a:t>
            </a:r>
            <a:r>
              <a:rPr lang="en-US" sz="80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Goudy Old Style"/>
              </a:rPr>
              <a:t>, 287-298. https://doi.org/10.1016/j.neubiorev.2020.03.014</a:t>
            </a:r>
          </a:p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F4EDD8"/>
              </a:buClr>
              <a:buSzPct val="70000"/>
              <a:buFont typeface="Wingdings 2" charset="2"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Bronfenbrenner, U., &amp; Morris, P. A. (2007). The Bioecological Model of Human Development. In Damen, W., &amp; Lerner, R.M (Ed.), </a:t>
            </a:r>
            <a:r>
              <a:rPr kumimoji="0" lang="en-US" sz="8000" b="0" i="1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Handbook of Child Psychology </a:t>
            </a:r>
            <a:r>
              <a:rPr kumimoji="0" lang="en-US" sz="80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(pp. 14–828). Wiley.  https://doi.org/10.1002/9780470147658.chpsy0114</a:t>
            </a:r>
          </a:p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F4EDD8"/>
              </a:buClr>
              <a:buSzPct val="70000"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Brown, B. (2017). </a:t>
            </a:r>
            <a:r>
              <a:rPr kumimoji="0" lang="en-US" sz="8000" b="0" i="1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Rising strong: How the ability to reset transforms the way we live, love, parent, and lead</a:t>
            </a:r>
            <a:r>
              <a:rPr kumimoji="0" lang="en-US" sz="80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. Random House.</a:t>
            </a:r>
          </a:p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F4EDD8"/>
              </a:buClr>
              <a:buSzPct val="70000"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Brummer, J., &amp; Thorsborne, M. (2021). </a:t>
            </a:r>
            <a:r>
              <a:rPr kumimoji="0" lang="en-US" sz="8000" b="0" i="1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Building a trauma-informed restorative school: Skills and approaches for improving culture and behavior</a:t>
            </a:r>
            <a:r>
              <a:rPr kumimoji="0" lang="en-US" sz="80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. Jessica Kingsley Publishers.</a:t>
            </a:r>
          </a:p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F4EDD8"/>
              </a:buClr>
              <a:buSzPct val="70000"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Cantor, P., Osher, D., Berg, J., Steyer, L., &amp; Rose, T. (2019). Malleability, plasticity, and individuality: How children learn and develop in context. </a:t>
            </a:r>
            <a:r>
              <a:rPr kumimoji="0" lang="en-US" sz="8000" b="0" i="1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Applied Developmental Science, 23</a:t>
            </a:r>
            <a:r>
              <a:rPr kumimoji="0" lang="en-US" sz="80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(4), 307-337. https://doi.org/10.1080/10888691.2017.1398649 </a:t>
            </a:r>
          </a:p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F4EDD8"/>
              </a:buClr>
              <a:buSzPct val="70000"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Cathomas, F., Murrough, J.W., Nestler, E.J., Han, M.-H., &amp; Russo, S.J. (2019). Neurobiology of resilience: Interface between mind and body. </a:t>
            </a:r>
            <a:r>
              <a:rPr kumimoji="0" lang="en-US" sz="8000" b="0" i="1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Biological Psychiatry, 86</a:t>
            </a:r>
            <a:r>
              <a:rPr kumimoji="0" lang="en-US" sz="80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(6), 410-420. https://doi.org/10.1016/j.biopsych.2019.04.011 </a:t>
            </a:r>
          </a:p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F4EDD8"/>
              </a:buClr>
              <a:buSzPct val="70000"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Chardin, M., &amp; Novak, K. (2021). </a:t>
            </a:r>
            <a:r>
              <a:rPr kumimoji="0" lang="en-US" sz="8000" b="0" i="1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Equity by design: Delivering on the power and promise of UDL</a:t>
            </a:r>
            <a:r>
              <a:rPr kumimoji="0" lang="en-US" sz="80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. Corwin Press, Inc.</a:t>
            </a:r>
          </a:p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F4EDD8"/>
              </a:buClr>
              <a:buSzPct val="70000"/>
              <a:buNone/>
              <a:tabLst/>
              <a:defRPr/>
            </a:pPr>
            <a:endParaRPr kumimoji="0" lang="en-US" sz="8000" b="0" i="0" u="none" strike="noStrike" kern="1200" cap="none" spc="0" normalizeH="0" baseline="0" noProof="0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solidFill>
                <a:srgbClr val="F4EDD8"/>
              </a:solidFill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uLnTx/>
              <a:uFillTx/>
              <a:latin typeface="Goudy Old Style"/>
              <a:ea typeface="+mn-ea"/>
              <a:cs typeface="+mn-cs"/>
            </a:endParaRPr>
          </a:p>
          <a:p>
            <a:pPr marL="369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9391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2F4F4-B9FB-4728-A0E3-27589BB7B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875" y="201168"/>
            <a:ext cx="10353762" cy="630936"/>
          </a:xfrm>
        </p:spPr>
        <p:txBody>
          <a:bodyPr>
            <a:noAutofit/>
          </a:bodyPr>
          <a:lstStyle/>
          <a:p>
            <a:r>
              <a:rPr lang="en-US" sz="3600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1051DD-CFA5-4D02-82ED-C3AC75F7F5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872" y="996696"/>
            <a:ext cx="11905488" cy="5788152"/>
          </a:xfrm>
        </p:spPr>
        <p:txBody>
          <a:bodyPr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F4EDD8"/>
              </a:buClr>
              <a:buSzPct val="70000"/>
              <a:buFont typeface="Wingdings 2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Collaborative for Academic, Social, and Emotional Learning. (2019). </a:t>
            </a:r>
            <a:r>
              <a:rPr kumimoji="0" lang="en-US" sz="2000" b="0" i="1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Guide to schoolwide SEL. </a:t>
            </a:r>
            <a:r>
              <a:rPr kumimoji="0" lang="en-US" sz="20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https://schoolguide.casel.org/</a:t>
            </a:r>
            <a:endParaRPr lang="en-US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dirty="0"/>
              <a:t>Collaborative for Academic, Social, and Emotional Learning. (2022). </a:t>
            </a:r>
            <a:r>
              <a:rPr lang="en-US" sz="2000" i="1" dirty="0"/>
              <a:t>Fundamentals of SEL. </a:t>
            </a:r>
            <a:r>
              <a:rPr lang="en-US" sz="2000" dirty="0"/>
              <a:t>https://casel.org/fundamentals-of-sel/</a:t>
            </a:r>
          </a:p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F4EDD8"/>
              </a:buClr>
              <a:buSzPct val="70000"/>
              <a:buFont typeface="Wingdings 2" charset="2"/>
              <a:buNone/>
              <a:tabLst/>
              <a:defRPr/>
            </a:pPr>
            <a:r>
              <a:rPr lang="en-US" sz="2000" dirty="0"/>
              <a:t>Cooke, J. E., Kochendorfer, L. B., Stuart-Parrigon, K. L., Koehn, A. J., &amp; Kerns, K. A. (2019). </a:t>
            </a:r>
            <a:r>
              <a:rPr kumimoji="0" lang="en-US" sz="19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Parent-child attachment and children’s experience and regulation of emotion: A meta-analytic review. </a:t>
            </a:r>
            <a:r>
              <a:rPr kumimoji="0" lang="en-US" sz="1900" b="0" i="1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Emotion, 1</a:t>
            </a:r>
            <a:r>
              <a:rPr kumimoji="0" lang="en-US" sz="19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9(6), 1103-1126. http://dx.doi.org/10.1037/cmo0000504</a:t>
            </a:r>
            <a:endParaRPr lang="en-US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dirty="0"/>
              <a:t>Cozolino, L. (2014). </a:t>
            </a:r>
            <a:r>
              <a:rPr lang="en-US" sz="2000" i="1" dirty="0"/>
              <a:t>Attachment-based teaching: Creating a tribal classroom. </a:t>
            </a:r>
            <a:r>
              <a:rPr lang="en-US" sz="2000" dirty="0"/>
              <a:t>W. W. Norton &amp; Company, Inc.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dirty="0"/>
              <a:t>Craig, S. E. (2017). </a:t>
            </a:r>
            <a:r>
              <a:rPr lang="en-US" sz="2000" i="1" dirty="0"/>
              <a:t>Trauma-sensitive schools for the adolescent years: Promoting resiliency and healing, grades 6-12</a:t>
            </a:r>
            <a:r>
              <a:rPr lang="en-US" sz="2000" dirty="0"/>
              <a:t>. Teachers College Press.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dirty="0"/>
              <a:t>Cross, D., Fani, N., Powers, A., &amp; Bradley, B. (2017). Neurobiological development in the context of childhood trauma. </a:t>
            </a:r>
            <a:r>
              <a:rPr lang="en-US" sz="2000" i="1" dirty="0"/>
              <a:t>Clinical Psychology: Science and Practice, 24</a:t>
            </a:r>
            <a:r>
              <a:rPr lang="en-US" sz="2000" dirty="0"/>
              <a:t>(2), 111-124. https://doi.org/10.1111/cpsp.12198</a:t>
            </a:r>
          </a:p>
          <a:p>
            <a:pPr marL="36900" indent="0">
              <a:buNone/>
            </a:pPr>
            <a:r>
              <a:rPr lang="en-US" sz="2000" dirty="0"/>
              <a:t>Delahooke, M. (2019). </a:t>
            </a:r>
            <a:r>
              <a:rPr lang="en-US" sz="2000" i="1" dirty="0"/>
              <a:t>Beyond behaviors: Using brain science and compassion to understand and solve children’s behavioral challenges</a:t>
            </a:r>
            <a:r>
              <a:rPr lang="en-US" sz="2000" dirty="0"/>
              <a:t>. PESI Publishing &amp; Media.</a:t>
            </a:r>
          </a:p>
          <a:p>
            <a:pPr marL="3690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479201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2F4F4-B9FB-4728-A0E3-27589BB7B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499" y="237744"/>
            <a:ext cx="10353762" cy="475488"/>
          </a:xfrm>
        </p:spPr>
        <p:txBody>
          <a:bodyPr>
            <a:noAutofit/>
          </a:bodyPr>
          <a:lstStyle/>
          <a:p>
            <a:r>
              <a:rPr lang="en-US" sz="3600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1051DD-CFA5-4D02-82ED-C3AC75F7F5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872" y="987552"/>
            <a:ext cx="11923776" cy="5769864"/>
          </a:xfrm>
        </p:spPr>
        <p:txBody>
          <a:bodyPr>
            <a:normAutofit lnSpcReduction="1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4EDD8"/>
              </a:buClr>
              <a:buSzPct val="70000"/>
              <a:buFont typeface="Wingdings 2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0A22E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Durlak, J. A., Domitrovich, C. E., Weissberg, R. P., &amp; Gullotta, T. P. (2015). </a:t>
            </a:r>
            <a:r>
              <a:rPr kumimoji="0" lang="en-US" sz="2000" b="0" i="1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0A22E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Handbook of social and emotional learning : Research and practice</a:t>
            </a:r>
            <a:r>
              <a:rPr kumimoji="0" lang="en-US" sz="20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0A22E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The Guilford Press.</a:t>
            </a:r>
            <a:endParaRPr kumimoji="0" lang="en-US" sz="2000" b="0" i="0" u="none" strike="noStrike" kern="1200" cap="none" spc="0" normalizeH="0" baseline="0" noProof="0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solidFill>
                <a:srgbClr val="F0A22E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4EDD8"/>
              </a:buClr>
              <a:buSzPct val="70000"/>
              <a:buFont typeface="Wingdings 2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0A22E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Eakins, S. L. (2022). </a:t>
            </a:r>
            <a:r>
              <a:rPr kumimoji="0" lang="en-US" sz="2000" b="0" i="1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0A22E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Leading equity: Becoming an advocate for all students</a:t>
            </a:r>
            <a:r>
              <a:rPr kumimoji="0" lang="en-US" sz="20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0A22E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Jossey-Bass.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Evans, K., &amp; Vaandering, D. (2016). 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little book of restorative justice in education: Fostering responsibility, healing, and hope in schools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Good Books.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Fisher, J. (2017). 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Healing the fragmented selves of trauma survivors: Overcoming internal self-alienation.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Routledge. 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Fisher, D., Frey, N., &amp; Savitz, R. S. (2020). 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Teaching hope and resilience for students experiencing trauma: Creating safe and nurturing classrooms for learning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Corwin.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Hammond, Z. (2015). 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Culturally responsive teaching &amp; the brain: Promoting authentic engagement and rigor among culturally and linguistically diverse students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Teachers College Press.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Holmes, M. R., Yoon, S., Berg, K. A., Cage, J. I., &amp; Perzynski, A. T. (2018). Promoting the development of resilient academic functioning in maltreated children. 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Child Abuse &amp; Neglect, 75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92-103. http://dx.doi.org/10.1016/j.chiabu.2017.07.018 </a:t>
            </a:r>
          </a:p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Hanson, M. (2021). 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Education attainment statistics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EducationData. https://educationdata.org/education-attainment-statistics/</a:t>
            </a:r>
          </a:p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2796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2F4F4-B9FB-4728-A0E3-27589BB7B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923" y="192025"/>
            <a:ext cx="10353762" cy="512063"/>
          </a:xfrm>
        </p:spPr>
        <p:txBody>
          <a:bodyPr>
            <a:noAutofit/>
          </a:bodyPr>
          <a:lstStyle/>
          <a:p>
            <a:r>
              <a:rPr lang="en-US" sz="3600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1051DD-CFA5-4D02-82ED-C3AC75F7F5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" y="950976"/>
            <a:ext cx="11960352" cy="5797296"/>
          </a:xfrm>
        </p:spPr>
        <p:txBody>
          <a:bodyPr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4EDD8"/>
              </a:buClr>
              <a:buSzPct val="7000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Honsinger, C., &amp; Brown, M. H. (2019). Preparing trauma-sensitive teachers: Strategies for teacher educators. </a:t>
            </a:r>
            <a:r>
              <a:rPr kumimoji="0" lang="en-US" sz="2000" b="0" i="1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Teacher Educators Journal, 12</a:t>
            </a:r>
            <a:r>
              <a:rPr kumimoji="0" lang="en-US" sz="20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, 129-152.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4EDD8"/>
              </a:buClr>
              <a:buSzPct val="7000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Howard, T. C. (Ed.). (2019). </a:t>
            </a:r>
            <a:r>
              <a:rPr kumimoji="0" lang="en-US" sz="2000" b="0" i="1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All students must thrive: Transforming schools to combat toxic stressors and cultivate critical wellness.</a:t>
            </a:r>
            <a:r>
              <a:rPr kumimoji="0" lang="en-US" sz="20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 International Center for Leadership in Education.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4EDD8"/>
              </a:buClr>
              <a:buSzPct val="7000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Immordino-Yang, M. H., Darling-Hammond, L., &amp; Krone, C. R. (2019). Nurturing nature: How brain development is inherently social and emotional, and what this means for education. </a:t>
            </a:r>
            <a:r>
              <a:rPr kumimoji="0" lang="en-US" sz="2000" b="0" i="1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Educational Psychologist, 54</a:t>
            </a:r>
            <a:r>
              <a:rPr kumimoji="0" lang="en-US" sz="20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(3), 185-204. https://doi.org/10.1080/00461520.2019.1633924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4EDD8"/>
              </a:buClr>
              <a:buSzPct val="7000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Izard, E. (2016). </a:t>
            </a:r>
            <a:r>
              <a:rPr kumimoji="0" lang="en-US" sz="2000" b="0" i="1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Teaching children from poverty and trauma</a:t>
            </a:r>
            <a:r>
              <a:rPr kumimoji="0" lang="en-US" sz="20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. National Education Association. https://files.eric.ed.gov/fulltext/ED594465.pdf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4EDD8"/>
              </a:buClr>
              <a:buSzPct val="7000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Jackson, R. (2019). B</a:t>
            </a:r>
            <a:r>
              <a:rPr kumimoji="0" lang="en-US" sz="2000" b="0" i="1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ecoming the educator they need: Strategies, mindsets, and beliefs for supporting male Black and Latino students.</a:t>
            </a:r>
            <a:r>
              <a:rPr kumimoji="0" lang="en-US" sz="20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 ASCD.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4EDD8"/>
              </a:buClr>
              <a:buSzPct val="7000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Jennings, P. A. (2019). </a:t>
            </a:r>
            <a:r>
              <a:rPr kumimoji="0" lang="en-US" sz="2000" b="0" i="1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The trauma-sensitive classroom: Building resilience with compassionate teaching</a:t>
            </a:r>
            <a:r>
              <a:rPr kumimoji="0" lang="en-US" sz="20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. W.W. Norton &amp; Company.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4EDD8"/>
              </a:buClr>
              <a:buSzPct val="70000"/>
              <a:buFont typeface="Wingdings 2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Jensen, E. (2016). </a:t>
            </a:r>
            <a:r>
              <a:rPr kumimoji="0" lang="en-US" sz="2000" b="0" i="1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Poor students, rich teaching: Mindsets for change</a:t>
            </a:r>
            <a:r>
              <a:rPr kumimoji="0" lang="en-US" sz="20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. Solution Tree Press.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4EDD8"/>
              </a:buClr>
              <a:buSzPct val="7000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solidFill>
                <a:srgbClr val="F4EDD8"/>
              </a:solidFill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uLnTx/>
              <a:uFillTx/>
              <a:latin typeface="Goudy Old Styl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88567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2F4F4-B9FB-4728-A0E3-27589BB7B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6363" y="164592"/>
            <a:ext cx="10353762" cy="621792"/>
          </a:xfrm>
        </p:spPr>
        <p:txBody>
          <a:bodyPr>
            <a:normAutofit/>
          </a:bodyPr>
          <a:lstStyle/>
          <a:p>
            <a:r>
              <a:rPr lang="en-US" sz="3600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1051DD-CFA5-4D02-82ED-C3AC75F7F5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" y="941832"/>
            <a:ext cx="11978640" cy="5806440"/>
          </a:xfrm>
        </p:spPr>
        <p:txBody>
          <a:bodyPr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F4EDD8"/>
              </a:buClr>
              <a:buSzPct val="70000"/>
              <a:buFont typeface="Wingdings 2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Kozlowska, K. , Scher, S., &amp; Helgeland, H. (2020). </a:t>
            </a:r>
            <a:r>
              <a:rPr kumimoji="0" lang="en-US" sz="2000" b="0" i="1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Functional somatic symptoms in children and adolescents: A stress-system approach to assessment and treatment</a:t>
            </a:r>
            <a:r>
              <a:rPr kumimoji="0" lang="en-US" sz="20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. Palgrave Macmillan. </a:t>
            </a:r>
            <a:endParaRPr kumimoji="0" lang="en-US" sz="2000" b="0" i="0" u="none" strike="noStrike" kern="1200" cap="none" spc="0" normalizeH="0" baseline="0" noProof="0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solidFill>
                <a:srgbClr val="F4EDD8"/>
              </a:solidFill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uLnTx/>
              <a:uFillTx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F4EDD8"/>
              </a:buClr>
              <a:buSzPct val="7000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Krippner, S. &amp; Barrett, D. (2019). Transgenerational trauma: The role of epigenetics. </a:t>
            </a:r>
            <a:r>
              <a:rPr kumimoji="0" lang="en-US" sz="2000" b="0" i="1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The Journal of Mind and Behavior, 40</a:t>
            </a:r>
            <a:r>
              <a:rPr kumimoji="0" lang="en-US" sz="20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(1), 53-62. 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F4EDD8"/>
              </a:buClr>
              <a:buSzPct val="7000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Levine, P. A. (2005). </a:t>
            </a:r>
            <a:r>
              <a:rPr lang="en-US" sz="2000" i="1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Healing trauma: A pioneering program for restoring the wisdom of your body</a:t>
            </a:r>
            <a:r>
              <a:rPr lang="en-US" sz="20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. Sounds True, Inc. </a:t>
            </a:r>
            <a:endParaRPr kumimoji="0" lang="en-US" sz="2000" b="0" i="0" u="none" strike="noStrike" kern="1200" cap="none" spc="0" normalizeH="0" baseline="0" noProof="0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solidFill>
                <a:srgbClr val="F4EDD8"/>
              </a:solidFill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uLnTx/>
              <a:uFillTx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F4EDD8"/>
              </a:buClr>
              <a:buSzPct val="7000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Levine, P. A., &amp; Kline, M. (2007). </a:t>
            </a:r>
            <a:r>
              <a:rPr kumimoji="0" lang="en-US" sz="2000" b="0" i="1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Trauma through a child's eyes: Awakening the ordinary miracle of healing--infancy through adolescence</a:t>
            </a:r>
            <a:r>
              <a:rPr kumimoji="0" lang="en-US" sz="20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. North Atlantic Books and ERGOS Institute Press.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F4EDD8"/>
              </a:buClr>
              <a:buSzPct val="7000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Linehan, M. (1994). </a:t>
            </a:r>
            <a:r>
              <a:rPr kumimoji="0" lang="en-US" sz="2000" b="0" i="1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Skills training manual for treating borderline personality disorder </a:t>
            </a:r>
            <a:r>
              <a:rPr kumimoji="0" lang="en-US" sz="20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(1</a:t>
            </a:r>
            <a:r>
              <a:rPr kumimoji="0" lang="en-US" sz="2000" b="0" i="0" u="none" strike="noStrike" kern="1200" cap="none" spc="0" normalizeH="0" baseline="3000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st</a:t>
            </a:r>
            <a:r>
              <a:rPr kumimoji="0" lang="en-US" sz="20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 ed.). Example Product Manufacturer.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F4EDD8"/>
              </a:buClr>
              <a:buSzPct val="7000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Lopez, I. (2017). </a:t>
            </a:r>
            <a:r>
              <a:rPr kumimoji="0" lang="en-US" sz="2000" b="0" i="1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Keeping it real and relevant: Building authentic relationships in your diverse classroom</a:t>
            </a:r>
            <a:r>
              <a:rPr kumimoji="0" lang="en-US" sz="20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. ASCD.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F4EDD8"/>
              </a:buClr>
              <a:buSzPct val="70000"/>
              <a:buFont typeface="Wingdings 2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Markowitz, N.L. &amp; Bouffard, S.M. (2020). </a:t>
            </a:r>
            <a:r>
              <a:rPr kumimoji="0" lang="en-US" sz="2000" b="0" i="1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Teaching with a social, emotional, and cultural lens: A framework for educators and teacher educators. </a:t>
            </a:r>
            <a:r>
              <a:rPr kumimoji="0" lang="en-US" sz="20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Harvard Education Press. 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F4EDD8"/>
              </a:buClr>
              <a:buSzPct val="70000"/>
              <a:buFont typeface="Wingdings 2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Mate, G., &amp; Mate, D. (2022). </a:t>
            </a:r>
            <a:r>
              <a:rPr kumimoji="0" lang="en-US" sz="2000" b="0" i="1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The myth of normal: Trauma, illness, and healing in a toxic culture. </a:t>
            </a:r>
            <a:r>
              <a:rPr kumimoji="0" lang="en-US" sz="20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Avery. </a:t>
            </a:r>
          </a:p>
        </p:txBody>
      </p:sp>
    </p:spTree>
    <p:extLst>
      <p:ext uri="{BB962C8B-B14F-4D97-AF65-F5344CB8AC3E}">
        <p14:creationId xmlns:p14="http://schemas.microsoft.com/office/powerpoint/2010/main" val="40177787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98316-D853-42A3-F27F-CFAE4876F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6363" y="155448"/>
            <a:ext cx="10353762" cy="502920"/>
          </a:xfrm>
        </p:spPr>
        <p:txBody>
          <a:bodyPr>
            <a:noAutofit/>
          </a:bodyPr>
          <a:lstStyle/>
          <a:p>
            <a:r>
              <a:rPr lang="en-US" sz="3600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3D0697-8530-4393-86A8-4097F9BABB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168" y="969264"/>
            <a:ext cx="11759184" cy="5797296"/>
          </a:xfrm>
        </p:spPr>
        <p:txBody>
          <a:bodyPr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4EDD8"/>
              </a:buClr>
              <a:buSzPct val="70000"/>
              <a:buFont typeface="Wingdings 2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Mate, G. (2019). Foreword. In P. A. Levine, &amp; M. Kline, </a:t>
            </a:r>
            <a:r>
              <a:rPr kumimoji="0" lang="en-US" sz="2000" b="0" i="1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Trauma through a child’s eyes: Awakening the ordinary miracle of healing – infancy through adolescence</a:t>
            </a:r>
            <a:r>
              <a:rPr kumimoji="0" lang="en-US" sz="20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 (pp. xiii-xv). North Atlantic Books.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4EDD8"/>
              </a:buClr>
              <a:buSzPct val="70000"/>
              <a:buFont typeface="Wingdings 2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Maynard, N., &amp; Weinstein, B. (2020). </a:t>
            </a:r>
            <a:r>
              <a:rPr kumimoji="0" lang="en-US" sz="2000" b="0" i="1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Hacking school discipline: 9 ways to create a culture of empathy &amp; responsibility using restorative justice.</a:t>
            </a:r>
            <a:r>
              <a:rPr kumimoji="0" lang="en-US" sz="20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 Times 10 Publications.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4EDD8"/>
              </a:buClr>
              <a:buSzPct val="70000"/>
              <a:buFont typeface="Wingdings 2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Miller, J. G., Engelbrecht, J., Wang, Z., &amp; Tsudaka, G. (2021). Toward greater cultural sensitivity in developmental psychology. </a:t>
            </a:r>
            <a:r>
              <a:rPr kumimoji="0" lang="en-US" sz="2000" b="0" i="1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Applied Developmental Science, 25</a:t>
            </a:r>
            <a:r>
              <a:rPr kumimoji="0" lang="en-US" sz="20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(1), 1-13. https://doi.org/10.1080/10888691.2020.1789348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4EDD8"/>
              </a:buClr>
              <a:buSzPct val="70000"/>
              <a:buFont typeface="Wingdings 2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Milner IV, H. R., Cunningham, H. B., Delale-O’Connor, L., &amp; Kestenberg, E. G. (2019). </a:t>
            </a:r>
            <a:r>
              <a:rPr kumimoji="0" lang="en-US" sz="2000" b="0" i="1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“These kids are out of control": Why we must reimagine “classroom management” for equity</a:t>
            </a:r>
            <a:r>
              <a:rPr kumimoji="0" lang="en-US" sz="20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. Corwin Press, Inc.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4EDD8"/>
              </a:buClr>
              <a:buSzPct val="70000"/>
              <a:buFont typeface="Wingdings 2" charset="2"/>
              <a:buNone/>
              <a:tabLst/>
              <a:defRPr/>
            </a:pPr>
            <a:r>
              <a:rPr lang="en-US" sz="2000" dirty="0"/>
              <a:t>O’Drobinak, B., &amp; Kelley, B. (2021). </a:t>
            </a:r>
            <a:r>
              <a:rPr lang="en-US" sz="2000" i="1" dirty="0"/>
              <a:t>Teaching, learning, + trauma: Responsive practices for holding steady in turbulent times</a:t>
            </a:r>
            <a:r>
              <a:rPr lang="en-US" sz="2000" dirty="0"/>
              <a:t>. Corwin Press, Inc.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4EDD8"/>
              </a:buClr>
              <a:buSzPct val="70000"/>
              <a:buFont typeface="Wingdings 2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Perry, B. D. (2009). Examining child maltreatment through a neurodevelopmental lens: Clinical applications of the neurosequential model of therapeutics. </a:t>
            </a:r>
            <a:r>
              <a:rPr kumimoji="0" lang="en-US" sz="2000" b="0" i="1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Journal of Loss and Trauma, 14</a:t>
            </a:r>
            <a:r>
              <a:rPr kumimoji="0" lang="en-US" sz="20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, 240-255. https://doi.org/10.1080/15325020903004350</a:t>
            </a:r>
          </a:p>
          <a:p>
            <a:pPr marL="3690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290758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2F4F4-B9FB-4728-A0E3-27589BB7B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467" y="192024"/>
            <a:ext cx="10353762" cy="502920"/>
          </a:xfrm>
        </p:spPr>
        <p:txBody>
          <a:bodyPr>
            <a:noAutofit/>
          </a:bodyPr>
          <a:lstStyle/>
          <a:p>
            <a:r>
              <a:rPr lang="en-US" sz="3600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1051DD-CFA5-4D02-82ED-C3AC75F7F5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" y="905256"/>
            <a:ext cx="11548871" cy="5861304"/>
          </a:xfrm>
        </p:spPr>
        <p:txBody>
          <a:bodyPr>
            <a:normAutofit lnSpcReduction="10000"/>
          </a:bodyPr>
          <a:lstStyle/>
          <a:p>
            <a:pPr marL="36900" marR="0" lvl="0" indent="0" algn="l" defTabSz="4572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rgbClr val="F4EDD8"/>
              </a:buClr>
              <a:buSzPct val="7000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Roorda, D. L., &amp; Koomen, H. M. Y. (2021). Student-teacher relationships and students' externalizing and internalizing behaviors: A cross-lagged study in secondary education. </a:t>
            </a:r>
            <a:r>
              <a:rPr kumimoji="0" lang="en-US" sz="2200" b="0" i="1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Child Development, 92</a:t>
            </a:r>
            <a:r>
              <a:rPr kumimoji="0" lang="en-US" sz="22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(1), 174-188. https://doi.org/10.1111/cdev.13394</a:t>
            </a:r>
          </a:p>
          <a:p>
            <a:pPr marL="36900" marR="0" lvl="0" indent="0" algn="l" defTabSz="4572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rgbClr val="F4EDD8"/>
              </a:buClr>
              <a:buSzPct val="7000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Rutter, M., Maughan, B., Mortimore, P., &amp; Ouston, J. (1979). </a:t>
            </a:r>
            <a:r>
              <a:rPr kumimoji="0" lang="en-US" sz="2200" b="0" i="1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Fifteen thousand hours: Secondary schools and their effects on children</a:t>
            </a:r>
            <a:r>
              <a:rPr kumimoji="0" lang="en-US" sz="22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. Harvard University Press.</a:t>
            </a:r>
          </a:p>
          <a:p>
            <a:pPr marL="36900" marR="0" lvl="0" indent="0" algn="l" defTabSz="4572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rgbClr val="F4EDD8"/>
              </a:buClr>
              <a:buSzPct val="70000"/>
              <a:buFont typeface="Wingdings 2" charset="2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Saenz, A. L. (2020). </a:t>
            </a:r>
            <a:r>
              <a:rPr kumimoji="0" lang="en-US" sz="2200" b="0" i="1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The EQ intervention: Shaping a self-aware generation through social and emotional learning.</a:t>
            </a:r>
            <a:r>
              <a:rPr kumimoji="0" lang="en-US" sz="22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 Greenleaf Book Group Press. </a:t>
            </a:r>
          </a:p>
          <a:p>
            <a:pPr marL="36900" marR="0" lvl="0" indent="0" algn="l" defTabSz="4572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rgbClr val="F4EDD8"/>
              </a:buClr>
              <a:buSzPct val="70000"/>
              <a:buFont typeface="Wingdings 2" charset="2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Safir, S., &amp; Dugan, J. (2021). </a:t>
            </a:r>
            <a:r>
              <a:rPr kumimoji="0" lang="en-US" sz="2200" b="0" i="1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Street data: A next-generation model for equity, pedagogy, and school transformation</a:t>
            </a:r>
            <a:r>
              <a:rPr kumimoji="0" lang="en-US" sz="22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. Corwin Press, Inc.</a:t>
            </a:r>
          </a:p>
          <a:p>
            <a:pPr marL="36900" marR="0" lvl="0" indent="0" algn="l" defTabSz="4572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rgbClr val="F4EDD8"/>
              </a:buClr>
              <a:buSzPct val="70000"/>
              <a:buFont typeface="Wingdings 2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Schiff, M. (2018). Can restorative justice disrupt the ‘school-to-prison pipeline?’. </a:t>
            </a:r>
            <a:r>
              <a:rPr kumimoji="0" lang="en-US" sz="2000" b="0" i="1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Contemporary Justice Review, 21</a:t>
            </a:r>
            <a:r>
              <a:rPr kumimoji="0" lang="en-US" sz="20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(2), 121-139. https://doi.org/10.1080/10282580.2018.1455509</a:t>
            </a:r>
          </a:p>
          <a:p>
            <a:pPr marL="36900" marR="0" lvl="0" indent="0" algn="l" defTabSz="4572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rgbClr val="F4EDD8"/>
              </a:buClr>
              <a:buSzPct val="70000"/>
              <a:buFont typeface="Wingdings 2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Sh, K. (2022). Issues of development of the sphere of psychological service in the educational system (on the example of preschool education). </a:t>
            </a:r>
            <a:r>
              <a:rPr kumimoji="0" lang="en-US" sz="2000" b="0" i="1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International Journal of Early Childhood Special Education, 14</a:t>
            </a:r>
            <a:r>
              <a:rPr kumimoji="0" lang="en-US" sz="20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(7), 1606-1610. https://doi.org/INTJECSE/V1417.206</a:t>
            </a:r>
          </a:p>
          <a:p>
            <a:pPr marL="36900" marR="0" lvl="0" indent="0" algn="l" defTabSz="4572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rgbClr val="F4EDD8"/>
              </a:buClr>
              <a:buSzPct val="70000"/>
              <a:buNone/>
              <a:tabLst/>
              <a:defRPr/>
            </a:pPr>
            <a:endParaRPr kumimoji="0" lang="en-US" sz="5000" b="0" i="0" u="none" strike="noStrike" kern="1200" cap="none" spc="0" normalizeH="0" baseline="0" noProof="0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solidFill>
                <a:srgbClr val="F4EDD8"/>
              </a:solidFill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uLnTx/>
              <a:uFillTx/>
              <a:latin typeface="Goudy Old Style"/>
              <a:ea typeface="+mn-ea"/>
              <a:cs typeface="+mn-cs"/>
            </a:endParaRPr>
          </a:p>
          <a:p>
            <a:pPr marL="369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787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2F4F4-B9FB-4728-A0E3-27589BB7B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371" y="192024"/>
            <a:ext cx="10353762" cy="466344"/>
          </a:xfrm>
        </p:spPr>
        <p:txBody>
          <a:bodyPr>
            <a:noAutofit/>
          </a:bodyPr>
          <a:lstStyle/>
          <a:p>
            <a:r>
              <a:rPr lang="en-US" sz="3600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1051DD-CFA5-4D02-82ED-C3AC75F7F5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" y="905256"/>
            <a:ext cx="12024360" cy="5852160"/>
          </a:xfrm>
        </p:spPr>
        <p:txBody>
          <a:bodyPr>
            <a:normAutofit/>
          </a:bodyPr>
          <a:lstStyle/>
          <a:p>
            <a:pPr marL="36900" marR="0" lvl="0" indent="0" algn="l" defTabSz="4572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rgbClr val="F4EDD8"/>
              </a:buClr>
              <a:buSzPct val="70000"/>
              <a:buFont typeface="Wingdings 2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Smith, D., Fisher, D., &amp; Frey, N. (2022). </a:t>
            </a:r>
            <a:r>
              <a:rPr kumimoji="0" lang="en-US" sz="2000" b="0" i="1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The restorative practices playbook: Tools for transforming discipline in schools</a:t>
            </a:r>
            <a:r>
              <a:rPr kumimoji="0" lang="en-US" sz="20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. Corwin Press, Inc.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4EDD8"/>
              </a:buClr>
              <a:buSzPct val="7000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Smith, D., Fisher, D., &amp; Frey, N. (2015). </a:t>
            </a:r>
            <a:r>
              <a:rPr kumimoji="0" lang="en-US" sz="2000" b="0" i="1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Better than carrots or sticks: Restorative practices for positive classroom management</a:t>
            </a:r>
            <a:r>
              <a:rPr kumimoji="0" lang="en-US" sz="20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. ASCD.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4EDD8"/>
              </a:buClr>
              <a:buSzPct val="7000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Smith, D., Frey, N., Pumpian, I., &amp; Fisher, D. (2017). </a:t>
            </a:r>
            <a:r>
              <a:rPr kumimoji="0" lang="en-US" sz="2000" b="0" i="1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Building equity: Policies and practices to empower all learners</a:t>
            </a:r>
            <a:r>
              <a:rPr kumimoji="0" lang="en-US" sz="20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. ASCD.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4EDD8"/>
              </a:buClr>
              <a:buSzPct val="7000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Souers, K., &amp; Hall, P. (2019). </a:t>
            </a:r>
            <a:r>
              <a:rPr kumimoji="0" lang="en-US" sz="2000" b="0" i="1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Trauma-invested practices to meet student needs </a:t>
            </a:r>
            <a:r>
              <a:rPr kumimoji="0" lang="en-US" sz="20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[Pamphlet]. </a:t>
            </a:r>
            <a:r>
              <a:rPr lang="en-US" sz="20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Goudy Old Style"/>
              </a:rPr>
              <a:t>ASCD.</a:t>
            </a:r>
            <a:endParaRPr kumimoji="0" lang="en-US" sz="2000" b="0" i="0" u="none" strike="noStrike" kern="1200" cap="none" spc="0" normalizeH="0" baseline="0" noProof="0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solidFill>
                <a:srgbClr val="F4EDD8"/>
              </a:solidFill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uLnTx/>
              <a:uFillTx/>
              <a:latin typeface="Goudy Old Style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4EDD8"/>
              </a:buClr>
              <a:buSzPct val="7000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Souers, K., &amp; Hall, P. (2016). </a:t>
            </a:r>
            <a:r>
              <a:rPr kumimoji="0" lang="en-US" sz="2000" b="0" i="1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Fostering resilient learners: Strategies for creating a trauma-sensitive classroom. </a:t>
            </a:r>
            <a:r>
              <a:rPr kumimoji="0" lang="en-US" sz="20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ASCD.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4EDD8"/>
              </a:buClr>
              <a:buSzPct val="70000"/>
              <a:buFont typeface="Wingdings 2" charset="2"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/>
                <a:uLnTx/>
                <a:uFillTx/>
                <a:latin typeface="Goudy Old Style"/>
                <a:ea typeface="+mn-ea"/>
                <a:cs typeface="+mn-cs"/>
              </a:rPr>
              <a:t>The Attachment Project. (2020). </a:t>
            </a:r>
            <a:r>
              <a:rPr kumimoji="0" lang="en-US" sz="2000" i="1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/>
                <a:uLnTx/>
                <a:uFillTx/>
                <a:latin typeface="Goudy Old Style"/>
                <a:ea typeface="+mn-ea"/>
                <a:cs typeface="+mn-cs"/>
              </a:rPr>
              <a:t>Why we need to treat attachment disorders</a:t>
            </a:r>
            <a:r>
              <a:rPr kumimoji="0" lang="en-US" sz="200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/>
                <a:uLnTx/>
                <a:uFillTx/>
                <a:latin typeface="Goudy Old Style"/>
                <a:ea typeface="+mn-ea"/>
                <a:cs typeface="+mn-cs"/>
              </a:rPr>
              <a:t>. Mind Only. https://www.attachmentproject.com/about/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4EDD8"/>
              </a:buClr>
              <a:buSzPct val="70000"/>
              <a:buFont typeface="Wingdings 2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Thumfart, K. M., Jawaid, A., Bright, K., Flachsmann, M., &amp; Mansuy, I. M. (2022). Epigenetics of childhood trauma: Long term sequelae and potential for treatment. </a:t>
            </a:r>
            <a:r>
              <a:rPr kumimoji="0" lang="en-US" sz="2000" b="0" i="1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Neuroscience and Biobehavioral Reviews, 132</a:t>
            </a:r>
            <a:r>
              <a:rPr kumimoji="0" lang="en-US" sz="20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(1), 1049-1066. https://doi.org/10.1016/j.neubiorev.2021.10.042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4EDD8"/>
              </a:buClr>
              <a:buSzPct val="70000"/>
              <a:buFont typeface="Wingdings 2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van der Kolk, B. (2015). </a:t>
            </a:r>
            <a:r>
              <a:rPr kumimoji="0" lang="en-US" sz="2000" b="0" i="1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The body keeps the score: brain, mind, and body in the healing of trauma. </a:t>
            </a:r>
            <a:r>
              <a:rPr kumimoji="0" lang="en-US" sz="20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Penguin Books.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4EDD8"/>
              </a:buClr>
              <a:buSzPct val="70000"/>
              <a:buFont typeface="Wingdings 2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Venet, A.S. (2021). </a:t>
            </a:r>
            <a:r>
              <a:rPr kumimoji="0" lang="en-US" sz="2000" b="0" i="1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Equity-centered trauma-informed education.</a:t>
            </a:r>
            <a:r>
              <a:rPr kumimoji="0" lang="en-US" sz="20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 W.W. Norton &amp; Company. </a:t>
            </a:r>
            <a:endParaRPr kumimoji="0" lang="en-US" sz="2000" b="0" i="0" u="none" strike="noStrike" kern="1200" cap="none" spc="0" normalizeH="0" baseline="0" noProof="0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solidFill>
                <a:srgbClr val="F4EDD8"/>
              </a:solidFill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uLnTx/>
              <a:uFillTx/>
              <a:ea typeface="+mn-ea"/>
              <a:cs typeface="+mn-cs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kumimoji="0" lang="en-US" sz="2000" b="0" i="0" u="none" strike="noStrike" kern="1200" cap="none" spc="0" normalizeH="0" baseline="0" noProof="0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solidFill>
                <a:srgbClr val="F4EDD8"/>
              </a:solidFill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uLnTx/>
              <a:uFillTx/>
              <a:ea typeface="+mn-ea"/>
              <a:cs typeface="+mn-cs"/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979957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F9595-D3A2-300D-DA8E-A66E65CA0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6363" y="228232"/>
            <a:ext cx="10353762" cy="576440"/>
          </a:xfrm>
        </p:spPr>
        <p:txBody>
          <a:bodyPr>
            <a:noAutofit/>
          </a:bodyPr>
          <a:lstStyle/>
          <a:p>
            <a:r>
              <a:rPr lang="en-US" sz="3600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F3C0E-D856-C887-30B6-ADAD8CE0E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" y="1042416"/>
            <a:ext cx="11923776" cy="5559552"/>
          </a:xfrm>
        </p:spPr>
        <p:txBody>
          <a:bodyPr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4EDD8"/>
              </a:buClr>
              <a:buSzPct val="70000"/>
              <a:buFont typeface="Wingdings 2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Venet, A.S. (2019). Role-clarity and boundaries for trauma-informed teachers. </a:t>
            </a:r>
            <a:r>
              <a:rPr kumimoji="0" lang="en-US" sz="2000" b="0" i="1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Educational Considerations, 44</a:t>
            </a:r>
            <a:r>
              <a:rPr kumimoji="0" lang="en-US" sz="20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(2), Article 3. https://doi.org/10.4148/0146-9282.2175</a:t>
            </a:r>
            <a:endParaRPr lang="en-US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dirty="0"/>
              <a:t>Walker, S., &amp; Graham, L. (2021). At risk students and teacher-student relationships: Student characteristics, attitudes to school and classroom climate. </a:t>
            </a:r>
            <a:r>
              <a:rPr lang="en-US" sz="2000" i="1" dirty="0"/>
              <a:t>International Journal of Inclusive Education, 25</a:t>
            </a:r>
            <a:r>
              <a:rPr lang="en-US" sz="2000" dirty="0"/>
              <a:t>(8), 896-913. https://doi.org/10.1080/13603116.2019.1588925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dirty="0"/>
              <a:t>Wilson, J. M. (2018). </a:t>
            </a:r>
            <a:r>
              <a:rPr lang="en-US" sz="2000" i="1" dirty="0"/>
              <a:t>The human side of changing education: How to lead change with clarity, conviction, and courage</a:t>
            </a:r>
            <a:r>
              <a:rPr lang="en-US" sz="2000" dirty="0"/>
              <a:t>. Corwin Press, Inc.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4EDD8"/>
              </a:buClr>
              <a:buSzPct val="70000"/>
              <a:buFont typeface="Wingdings 2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Winn, M. T. (2018). </a:t>
            </a:r>
            <a:r>
              <a:rPr kumimoji="0" lang="en-US" sz="2000" b="0" i="1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Justice on both sides: Transforming education through restorative justice</a:t>
            </a:r>
            <a:r>
              <a:rPr kumimoji="0" lang="en-US" sz="20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. Harvard Education Press.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4EDD8"/>
              </a:buClr>
              <a:buSzPct val="70000"/>
              <a:buFont typeface="Wingdings 2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Zacarian, D., Alvarez-Ortiz, L., &amp; Haynes, J. (2017). </a:t>
            </a:r>
            <a:r>
              <a:rPr kumimoji="0" lang="en-US" sz="2000" b="0" i="1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Teaching to strengths: Supporting students living with trauma, violence, and chronic stres</a:t>
            </a:r>
            <a:r>
              <a:rPr kumimoji="0" lang="en-US" sz="20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s. ASCD.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4EDD8"/>
              </a:buClr>
              <a:buSzPct val="70000"/>
              <a:buFont typeface="Wingdings 2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Zacarian, D., &amp; Silverstone, M. (2020). </a:t>
            </a:r>
            <a:r>
              <a:rPr kumimoji="0" lang="en-US" sz="2000" b="0" i="1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Teaching to empower: Taking action to foster student agency, self-confidence, and collaboration</a:t>
            </a:r>
            <a:r>
              <a:rPr kumimoji="0" lang="en-US" sz="20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. ASCD.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4EDD8"/>
              </a:buClr>
              <a:buSzPct val="70000"/>
              <a:buFont typeface="Wingdings 2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Zeevi, L., Irani, M., Catana, C., Barrett, L. F., &amp; Atzil, S. (2022). Maternal dopamine encodes affective signals of human infants. </a:t>
            </a:r>
            <a:r>
              <a:rPr kumimoji="0" lang="en-US" sz="2000" b="0" i="1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Social Cognitive and Affective Neuroscience, 17</a:t>
            </a:r>
            <a:r>
              <a:rPr kumimoji="0" lang="en-US" sz="20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, 503-509.</a:t>
            </a:r>
            <a:endParaRPr lang="en-US" sz="2000" dirty="0"/>
          </a:p>
          <a:p>
            <a:pPr marL="3690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735866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D98318E6-69F4-42F4-AB85-F01AA0DAF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Person bathing with candle">
            <a:extLst>
              <a:ext uri="{FF2B5EF4-FFF2-40B4-BE49-F238E27FC236}">
                <a16:creationId xmlns:a16="http://schemas.microsoft.com/office/drawing/2014/main" id="{25BB1599-25F3-E50D-8CE1-D73C3DFBB3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28" r="30475" b="-2"/>
          <a:stretch/>
        </p:blipFill>
        <p:spPr>
          <a:xfrm>
            <a:off x="-10649" y="1"/>
            <a:ext cx="4571649" cy="6858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59DF61F-9058-49C9-8F75-DC501F983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" r="2807" b="1446"/>
          <a:stretch/>
        </p:blipFill>
        <p:spPr>
          <a:xfrm>
            <a:off x="-10649" y="1"/>
            <a:ext cx="4690532" cy="6858000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D3CBA82-D5A9-4FDE-9F61-62EA13DD69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0288" y="548640"/>
            <a:ext cx="7601712" cy="5779008"/>
          </a:xfrm>
          <a:solidFill>
            <a:srgbClr val="FFCC99"/>
          </a:solidFill>
        </p:spPr>
        <p:txBody>
          <a:bodyPr anchor="t">
            <a:normAutofit/>
          </a:bodyPr>
          <a:lstStyle/>
          <a:p>
            <a:pPr marL="36900" indent="-457200" algn="ctr">
              <a:lnSpc>
                <a:spcPct val="100000"/>
              </a:lnSpc>
              <a:buNone/>
            </a:pPr>
            <a:r>
              <a:rPr lang="en-US" sz="39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Sustaining Trauma-Sensitive Practices Requires a Commitment to </a:t>
            </a:r>
            <a:r>
              <a:rPr lang="en-US" sz="4600" b="1" dirty="0">
                <a:solidFill>
                  <a:schemeClr val="bg1"/>
                </a:solidFill>
                <a:effectLst/>
                <a:highlight>
                  <a:srgbClr val="CCCC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Self-Care</a:t>
            </a:r>
          </a:p>
          <a:p>
            <a:pPr marL="36900" indent="-457200" algn="ctr">
              <a:lnSpc>
                <a:spcPct val="100000"/>
              </a:lnSpc>
              <a:buNone/>
            </a:pPr>
            <a:endParaRPr lang="en-US" sz="3200" dirty="0"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  <a:p>
            <a:pPr marL="36900" indent="-457200" algn="ctr">
              <a:lnSpc>
                <a:spcPct val="100000"/>
              </a:lnSpc>
              <a:buNone/>
            </a:pP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https://delapp-education/resources</a:t>
            </a:r>
          </a:p>
          <a:p>
            <a:pPr marL="36900" indent="-457200" algn="ctr">
              <a:lnSpc>
                <a:spcPct val="100000"/>
              </a:lnSpc>
              <a:buNone/>
            </a:pPr>
            <a:endParaRPr lang="en-US" sz="2000" i="1" dirty="0"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  <a:p>
            <a:pPr marL="36900" indent="-457200" algn="ctr">
              <a:lnSpc>
                <a:spcPct val="100000"/>
              </a:lnSpc>
              <a:buNone/>
            </a:pPr>
            <a:endParaRPr lang="en-US" sz="2000" i="1" dirty="0"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  <a:p>
            <a:pPr marL="36900" indent="-457200" algn="ctr">
              <a:lnSpc>
                <a:spcPct val="100000"/>
              </a:lnSpc>
              <a:buNone/>
            </a:pPr>
            <a:r>
              <a:rPr lang="en-US" sz="20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Document Title</a:t>
            </a:r>
          </a:p>
          <a:p>
            <a:pPr marL="36900" indent="-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CACEC January Webinar: Best Comprehensive Resources</a:t>
            </a:r>
          </a:p>
          <a:p>
            <a:pPr marL="36900" indent="-45720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Topic:</a:t>
            </a:r>
            <a:r>
              <a:rPr lang="en-US" sz="2200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 Self-Care and Boundary Setting for Educators</a:t>
            </a:r>
          </a:p>
        </p:txBody>
      </p:sp>
    </p:spTree>
    <p:extLst>
      <p:ext uri="{BB962C8B-B14F-4D97-AF65-F5344CB8AC3E}">
        <p14:creationId xmlns:p14="http://schemas.microsoft.com/office/powerpoint/2010/main" val="785602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2E19E-8EDB-444D-9A04-E4EF435F7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203" y="329184"/>
            <a:ext cx="10353762" cy="694944"/>
          </a:xfrm>
        </p:spPr>
        <p:txBody>
          <a:bodyPr>
            <a:noAutofit/>
          </a:bodyPr>
          <a:lstStyle/>
          <a:p>
            <a:pPr marL="36900" marR="0" lvl="0" indent="0" defTabSz="4572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rgbClr val="F4EDD8"/>
              </a:buClr>
              <a:buSzPct val="70000"/>
              <a:buFont typeface="Wingdings 2" charset="2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Slide 6 Infographic Source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876EFD-AC79-4F08-BCA5-B8749D6392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" y="1581912"/>
            <a:ext cx="10835640" cy="3328416"/>
          </a:xfrm>
        </p:spPr>
        <p:txBody>
          <a:bodyPr>
            <a:normAutofit/>
          </a:bodyPr>
          <a:lstStyle/>
          <a:p>
            <a:pPr marL="36900" marR="0" lvl="0" indent="0" algn="l" defTabSz="4572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rgbClr val="F4EDD8"/>
              </a:buClr>
              <a:buSzPct val="7000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The Psychology Notes Headquarters. (2019). </a:t>
            </a:r>
            <a:r>
              <a:rPr kumimoji="0" lang="en-US" sz="2400" b="0" i="1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What is Bronfenbrenner’s Ecological Systems Theory? </a:t>
            </a:r>
            <a:r>
              <a:rPr kumimoji="0" lang="en-US" sz="24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https://www.psychologynoteshq.com/bronfenbrenner-ecological-theory/  </a:t>
            </a:r>
            <a:r>
              <a:rPr kumimoji="0" lang="en-US" sz="22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  </a:t>
            </a:r>
          </a:p>
          <a:p>
            <a:pPr marL="36900" marR="0" lvl="0" indent="0" algn="l" defTabSz="4572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rgbClr val="F4EDD8"/>
              </a:buClr>
              <a:buSzPct val="70000"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solidFill>
                <a:srgbClr val="F4EDD8"/>
              </a:solidFill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uLnTx/>
              <a:uFillTx/>
              <a:latin typeface="Goudy Old Style"/>
              <a:ea typeface="+mn-ea"/>
              <a:cs typeface="+mn-cs"/>
            </a:endParaRPr>
          </a:p>
          <a:p>
            <a:pPr marL="369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792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75E2C-57DB-41EF-8961-BC6A2B039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528" y="73152"/>
            <a:ext cx="10771632" cy="731520"/>
          </a:xfrm>
          <a:noFill/>
        </p:spPr>
        <p:txBody>
          <a:bodyPr>
            <a:normAutofit/>
          </a:bodyPr>
          <a:lstStyle/>
          <a:p>
            <a:r>
              <a:rPr lang="en-US" sz="3800" dirty="0"/>
              <a:t>Foundational Knowledge </a:t>
            </a:r>
            <a:r>
              <a:rPr lang="en-US" sz="4000" dirty="0"/>
              <a:t>about</a:t>
            </a:r>
            <a:r>
              <a:rPr lang="en-US" sz="3800" dirty="0"/>
              <a:t> Trauma: The Research</a:t>
            </a:r>
          </a:p>
        </p:txBody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5E00AEC1-79EC-D10A-9259-91602721764E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43844177"/>
              </p:ext>
            </p:extLst>
          </p:nvPr>
        </p:nvGraphicFramePr>
        <p:xfrm>
          <a:off x="128755" y="1078992"/>
          <a:ext cx="6701813" cy="57058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Content Placeholder 9" descr="Abstract picture of the brain made up of patterns">
            <a:extLst>
              <a:ext uri="{FF2B5EF4-FFF2-40B4-BE49-F238E27FC236}">
                <a16:creationId xmlns:a16="http://schemas.microsoft.com/office/drawing/2014/main" id="{9C71C8C4-9598-4310-869B-6CA135ADF0C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8"/>
          <a:stretch>
            <a:fillRect/>
          </a:stretch>
        </p:blipFill>
        <p:spPr>
          <a:xfrm>
            <a:off x="7067276" y="1414549"/>
            <a:ext cx="4960754" cy="3824964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8750B0-79C1-F5D7-A69E-2BBA82D96352}"/>
              </a:ext>
            </a:extLst>
          </p:cNvPr>
          <p:cNvSpPr txBox="1"/>
          <p:nvPr/>
        </p:nvSpPr>
        <p:spPr>
          <a:xfrm>
            <a:off x="7022592" y="5594064"/>
            <a:ext cx="5102352" cy="1263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900" marR="0" lvl="0" indent="0" algn="l" defTabSz="4572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Clr>
                <a:srgbClr val="F4EDD8"/>
              </a:buClr>
              <a:buSzPct val="70000"/>
              <a:buFont typeface="Wingdings 2" charset="2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DD8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Goudy Old Style"/>
                <a:ea typeface="+mn-ea"/>
                <a:cs typeface="+mn-cs"/>
              </a:rPr>
              <a:t>(Arguz Cildir et al., 2019; Bosmans et al., 2020; Cantor et al., 2019; Cooke et al., 2019; Craig, 2017; Cross et al., 2017; Delahooke, 2020; Fisher, 2017; Fisher et al., 2020; Hanson, 2021; Holmes et al., 2018; Immordino-Yang et al., 2019; Levine, 2005, p. 7;  Levine &amp; Kline, 2019; Mate, 2019; The Attachment Project, 2020)</a:t>
            </a:r>
          </a:p>
        </p:txBody>
      </p:sp>
    </p:spTree>
    <p:extLst>
      <p:ext uri="{BB962C8B-B14F-4D97-AF65-F5344CB8AC3E}">
        <p14:creationId xmlns:p14="http://schemas.microsoft.com/office/powerpoint/2010/main" val="33948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8C5001E-BA2A-1C35-F648-8FDEE5BFBB40}"/>
              </a:ext>
            </a:extLst>
          </p:cNvPr>
          <p:cNvSpPr/>
          <p:nvPr/>
        </p:nvSpPr>
        <p:spPr>
          <a:xfrm rot="18602770">
            <a:off x="9204169" y="2488654"/>
            <a:ext cx="145718" cy="1100663"/>
          </a:xfrm>
          <a:prstGeom prst="rect">
            <a:avLst/>
          </a:prstGeom>
          <a:solidFill>
            <a:srgbClr val="F6CE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875E2C-57DB-41EF-8961-BC6A2B039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570" y="210312"/>
            <a:ext cx="11357774" cy="813816"/>
          </a:xfrm>
        </p:spPr>
        <p:txBody>
          <a:bodyPr>
            <a:normAutofit/>
          </a:bodyPr>
          <a:lstStyle/>
          <a:p>
            <a:r>
              <a:rPr lang="en-US" sz="4000" dirty="0"/>
              <a:t>Fields of Research Impacting Education </a:t>
            </a:r>
            <a:r>
              <a:rPr lang="en-US" sz="2000" dirty="0"/>
              <a:t>(1)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483B079-708E-4FF0-B058-E80250A4BCE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19114" y="1465477"/>
            <a:ext cx="5373154" cy="3554579"/>
          </a:xfrm>
          <a:prstGeom prst="rect">
            <a:avLst/>
          </a:prstGeom>
        </p:spPr>
      </p:pic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F9202873-2C88-A757-2761-3A1FB792EE90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416387649"/>
              </p:ext>
            </p:extLst>
          </p:nvPr>
        </p:nvGraphicFramePr>
        <p:xfrm>
          <a:off x="6227064" y="1243584"/>
          <a:ext cx="5660136" cy="5294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57A3018-F05D-557B-5D62-A7E22162135A}"/>
              </a:ext>
            </a:extLst>
          </p:cNvPr>
          <p:cNvSpPr txBox="1"/>
          <p:nvPr/>
        </p:nvSpPr>
        <p:spPr>
          <a:xfrm>
            <a:off x="256032" y="5560433"/>
            <a:ext cx="572414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(Agorastos et al., 2019; Alexander, 2019; Brummer &amp; Thorsborne, 2021; Cantor et al., 2019; Chardin &amp; Novak, 2021; Craig, 2017; Eakins, 2022; Hammond, 2015; Kozlowska et al., 2020; Krippner &amp; Barrett, 2019; Levine, 2005; Maynard &amp; Weinstein, 2020; Milner IV et al., 2019;  Smith et al., 2022; Thumfart et al., 2022; van der Kolk, 2015; Venet, 2021)</a:t>
            </a:r>
          </a:p>
        </p:txBody>
      </p:sp>
    </p:spTree>
    <p:extLst>
      <p:ext uri="{BB962C8B-B14F-4D97-AF65-F5344CB8AC3E}">
        <p14:creationId xmlns:p14="http://schemas.microsoft.com/office/powerpoint/2010/main" val="242208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75E2C-57DB-41EF-8961-BC6A2B039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109728"/>
            <a:ext cx="10353762" cy="713232"/>
          </a:xfrm>
        </p:spPr>
        <p:txBody>
          <a:bodyPr>
            <a:noAutofit/>
          </a:bodyPr>
          <a:lstStyle/>
          <a:p>
            <a:r>
              <a:rPr lang="en-US" sz="4000" dirty="0"/>
              <a:t>Fields of Research Impacting Education </a:t>
            </a:r>
            <a:r>
              <a:rPr lang="en-US" sz="1800" dirty="0"/>
              <a:t>(2)</a:t>
            </a:r>
          </a:p>
        </p:txBody>
      </p:sp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AFCECDE3-8ECB-2E11-917A-D89BAEC487C1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70689599"/>
              </p:ext>
            </p:extLst>
          </p:nvPr>
        </p:nvGraphicFramePr>
        <p:xfrm>
          <a:off x="118872" y="1024128"/>
          <a:ext cx="6015604" cy="55990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3" name="Content Placeholder 12" descr="Diagram&#10;&#10;Description automatically generated">
            <a:extLst>
              <a:ext uri="{FF2B5EF4-FFF2-40B4-BE49-F238E27FC236}">
                <a16:creationId xmlns:a16="http://schemas.microsoft.com/office/drawing/2014/main" id="{6367FDA7-9B83-412D-96D9-919F6F2225B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8"/>
          <a:stretch>
            <a:fillRect/>
          </a:stretch>
        </p:blipFill>
        <p:spPr>
          <a:xfrm>
            <a:off x="6812280" y="1016220"/>
            <a:ext cx="5230368" cy="48172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D15B0B-A51F-C12E-454F-5A8439C26CC4}"/>
              </a:ext>
            </a:extLst>
          </p:cNvPr>
          <p:cNvSpPr txBox="1"/>
          <p:nvPr/>
        </p:nvSpPr>
        <p:spPr>
          <a:xfrm>
            <a:off x="5605272" y="5897737"/>
            <a:ext cx="6586728" cy="96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900" marR="0" lvl="0" indent="0" algn="l" defTabSz="4572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rgbClr val="F4EDD8"/>
              </a:buClr>
              <a:buSzPct val="70000"/>
              <a:buFont typeface="Wingdings 2" charset="2"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(Adams-Wiggins &amp;Taylor-Garcia, 2020; Bronfenbrenner &amp; Morris, 2007; Brown, 2017; Cathomas et al., 2019; Collaborative for Academic, Social, and Emotional Learning, 2022; Durlak et al., 2015; Hammond, 2015; Kline, 2020; Markowitz &amp; Bouffard, 2020; Mate &amp; Mate, 2022; Miller et al., 2021; Rutter et al., 1979; Saenz, 2020;  Souers &amp; Hall, 2016; Zeevi et al., 2022)</a:t>
            </a:r>
          </a:p>
        </p:txBody>
      </p:sp>
    </p:spTree>
    <p:extLst>
      <p:ext uri="{BB962C8B-B14F-4D97-AF65-F5344CB8AC3E}">
        <p14:creationId xmlns:p14="http://schemas.microsoft.com/office/powerpoint/2010/main" val="50672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B7DB2-91BC-848A-3471-C1E8A5464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832" y="216408"/>
            <a:ext cx="10087980" cy="524256"/>
          </a:xfrm>
          <a:noFill/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The Impact of Trauma on Students</a:t>
            </a:r>
          </a:p>
        </p:txBody>
      </p:sp>
      <p:graphicFrame>
        <p:nvGraphicFramePr>
          <p:cNvPr id="8" name="Content Placeholder 4">
            <a:extLst>
              <a:ext uri="{FF2B5EF4-FFF2-40B4-BE49-F238E27FC236}">
                <a16:creationId xmlns:a16="http://schemas.microsoft.com/office/drawing/2014/main" id="{74A1B4E1-F0D3-2848-15D9-80631A62CA30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081157131"/>
              </p:ext>
            </p:extLst>
          </p:nvPr>
        </p:nvGraphicFramePr>
        <p:xfrm>
          <a:off x="5624944" y="1062182"/>
          <a:ext cx="6567055" cy="57080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C2F130-7E25-E41D-1BD1-8864F61E22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309" y="1126836"/>
            <a:ext cx="5283200" cy="5597237"/>
          </a:xfrm>
          <a:solidFill>
            <a:srgbClr val="99FFCC"/>
          </a:solidFill>
        </p:spPr>
        <p:txBody>
          <a:bodyPr>
            <a:normAutofit fontScale="92500" lnSpcReduction="20000"/>
          </a:bodyPr>
          <a:lstStyle/>
          <a:p>
            <a:pPr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Deficits in expressive and receptive language skills</a:t>
            </a: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Inability to access working and long-term memory</a:t>
            </a: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Lack of, or inconsistent, executive functioning skills:</a:t>
            </a:r>
          </a:p>
          <a:p>
            <a:pPr lvl="1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Problem-solving and decision-making skills</a:t>
            </a:r>
          </a:p>
          <a:p>
            <a:pPr lvl="1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Organization and information processing  skills </a:t>
            </a:r>
          </a:p>
          <a:p>
            <a:pPr lvl="1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Planning and sequential thinking</a:t>
            </a:r>
          </a:p>
          <a:p>
            <a:pPr lvl="1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Reasoning and higher-order thinking</a:t>
            </a:r>
          </a:p>
        </p:txBody>
      </p:sp>
    </p:spTree>
    <p:extLst>
      <p:ext uri="{BB962C8B-B14F-4D97-AF65-F5344CB8AC3E}">
        <p14:creationId xmlns:p14="http://schemas.microsoft.com/office/powerpoint/2010/main" val="347806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266AE-45F1-91BF-FE2A-17EA6D9B3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118872"/>
            <a:ext cx="10353762" cy="502920"/>
          </a:xfrm>
          <a:noFill/>
        </p:spPr>
        <p:txBody>
          <a:bodyPr>
            <a:normAutofit fontScale="90000"/>
          </a:bodyPr>
          <a:lstStyle/>
          <a:p>
            <a:r>
              <a:rPr lang="en-US" sz="4200" dirty="0">
                <a:solidFill>
                  <a:schemeClr val="tx1"/>
                </a:solidFill>
              </a:rPr>
              <a:t>The Impact of Trauma on Students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F43A5453-58E6-BB6F-61EE-9D69BF7556C8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80492219"/>
              </p:ext>
            </p:extLst>
          </p:nvPr>
        </p:nvGraphicFramePr>
        <p:xfrm>
          <a:off x="109728" y="1005840"/>
          <a:ext cx="5925312" cy="5751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E5DDE8-3636-D03C-460B-061E61795E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6208" y="996696"/>
            <a:ext cx="5824728" cy="5788152"/>
          </a:xfrm>
          <a:solidFill>
            <a:srgbClr val="CCCCFF"/>
          </a:solidFill>
        </p:spPr>
        <p:txBody>
          <a:bodyPr>
            <a:normAutofit fontScale="92500" lnSpcReduction="20000"/>
          </a:bodyPr>
          <a:lstStyle/>
          <a:p>
            <a:pPr>
              <a:spcBef>
                <a:spcPts val="0"/>
              </a:spcBef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3000" dirty="0">
                <a:solidFill>
                  <a:schemeClr val="bg1"/>
                </a:solidFill>
                <a:effectLst/>
              </a:rPr>
              <a:t>Disproportionate responses to present events</a:t>
            </a:r>
          </a:p>
          <a:p>
            <a:pPr>
              <a:spcBef>
                <a:spcPts val="0"/>
              </a:spcBef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3000" dirty="0">
                <a:solidFill>
                  <a:schemeClr val="bg1"/>
                </a:solidFill>
                <a:effectLst/>
              </a:rPr>
              <a:t>Aggressive, violent, or disruptive behavior</a:t>
            </a:r>
          </a:p>
          <a:p>
            <a:pPr>
              <a:spcBef>
                <a:spcPts val="0"/>
              </a:spcBef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3000" dirty="0">
                <a:solidFill>
                  <a:schemeClr val="bg1"/>
                </a:solidFill>
                <a:effectLst/>
              </a:rPr>
              <a:t>Defiant, irritable, resistant behavior</a:t>
            </a:r>
          </a:p>
          <a:p>
            <a:pPr marR="0" lvl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buClr>
                <a:schemeClr val="bg1"/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Low frustration tolerance</a:t>
            </a:r>
          </a:p>
          <a:p>
            <a:pPr marR="0" lvl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buClr>
                <a:schemeClr val="bg1"/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Difficulty connecting extrinsic rewards and conceived consequences to behaviors</a:t>
            </a:r>
          </a:p>
          <a:p>
            <a:pPr marR="0" lvl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buClr>
                <a:schemeClr val="bg1"/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Inconsistent ability to attend, focus, and concentrate</a:t>
            </a:r>
          </a:p>
          <a:p>
            <a:pPr marR="0" lvl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buClr>
                <a:schemeClr val="bg1"/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Lack of cognitive flexibility</a:t>
            </a:r>
          </a:p>
          <a:p>
            <a:pPr marR="0" lvl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buClr>
                <a:schemeClr val="bg1"/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Goudy Old Style"/>
              </a:rPr>
              <a:t>Substance abuse</a:t>
            </a:r>
            <a:endParaRPr lang="en-US" sz="3000" dirty="0">
              <a:effectLst/>
            </a:endParaRPr>
          </a:p>
          <a:p>
            <a:pPr marL="369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73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19D2F-1220-4C8D-AE6D-5B49116C0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839" y="109729"/>
            <a:ext cx="10353762" cy="722376"/>
          </a:xfrm>
        </p:spPr>
        <p:txBody>
          <a:bodyPr>
            <a:normAutofit/>
          </a:bodyPr>
          <a:lstStyle/>
          <a:p>
            <a:r>
              <a:rPr lang="en-US" sz="4000" dirty="0"/>
              <a:t>Key Ideas for Educators About Trauma </a:t>
            </a:r>
            <a:r>
              <a:rPr lang="en-US" sz="1800" dirty="0"/>
              <a:t>(1)</a:t>
            </a: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05F89753-0D3B-DBB5-CD43-31CCC45612EB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365804094"/>
              </p:ext>
            </p:extLst>
          </p:nvPr>
        </p:nvGraphicFramePr>
        <p:xfrm>
          <a:off x="146304" y="1307592"/>
          <a:ext cx="5696712" cy="5294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Content Placeholder 11" descr="Camera lens at twilight">
            <a:extLst>
              <a:ext uri="{FF2B5EF4-FFF2-40B4-BE49-F238E27FC236}">
                <a16:creationId xmlns:a16="http://schemas.microsoft.com/office/drawing/2014/main" id="{1DC8968E-6F6C-4936-8896-20142C0293C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8"/>
          <a:srcRect/>
          <a:stretch/>
        </p:blipFill>
        <p:spPr>
          <a:xfrm>
            <a:off x="6195135" y="1739385"/>
            <a:ext cx="5810938" cy="3381255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A158DC-953F-F09B-F102-F803BA800B9B}"/>
              </a:ext>
            </a:extLst>
          </p:cNvPr>
          <p:cNvSpPr txBox="1"/>
          <p:nvPr/>
        </p:nvSpPr>
        <p:spPr>
          <a:xfrm>
            <a:off x="6364224" y="5916168"/>
            <a:ext cx="55412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(Alexander, 2019; Brummer &amp; Thorsborne, 2021; Craig, 2017; Delahooke, 2019; Izard, 2016; Jackson, 2019; Markowitz &amp; Bouffard, 2020; Souers &amp; Hall, 2019; Venet, 2021; Zacarian et al., 2017)</a:t>
            </a:r>
          </a:p>
        </p:txBody>
      </p:sp>
    </p:spTree>
    <p:extLst>
      <p:ext uri="{BB962C8B-B14F-4D97-AF65-F5344CB8AC3E}">
        <p14:creationId xmlns:p14="http://schemas.microsoft.com/office/powerpoint/2010/main" val="3742704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VTI">
  <a:themeElements>
    <a:clrScheme name="Custom 35">
      <a:dk1>
        <a:sysClr val="windowText" lastClr="000000"/>
      </a:dk1>
      <a:lt1>
        <a:sysClr val="window" lastClr="FFFFFF"/>
      </a:lt1>
      <a:dk2>
        <a:srgbClr val="4E3B30"/>
      </a:dk2>
      <a:lt2>
        <a:srgbClr val="F4EDD8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ustom 4">
      <a:majorFont>
        <a:latin typeface="Goudy Old Style"/>
        <a:ea typeface=""/>
        <a:cs typeface=""/>
      </a:majorFont>
      <a:minorFont>
        <a:latin typeface="Goudy Old Style"/>
        <a:ea typeface=""/>
        <a:cs typeface="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VTI" id="{35C4A07C-0176-4A32-9BCB-B016516853F0}" vid="{9B70D35C-BCA8-4715-BB49-8BE54A7FC07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Green">
    <a:dk1>
      <a:sysClr val="windowText" lastClr="000000"/>
    </a:dk1>
    <a:lt1>
      <a:sysClr val="window" lastClr="FFFFFF"/>
    </a:lt1>
    <a:dk2>
      <a:srgbClr val="455F51"/>
    </a:dk2>
    <a:lt2>
      <a:srgbClr val="E3DED1"/>
    </a:lt2>
    <a:accent1>
      <a:srgbClr val="549E39"/>
    </a:accent1>
    <a:accent2>
      <a:srgbClr val="8AB833"/>
    </a:accent2>
    <a:accent3>
      <a:srgbClr val="C0CF3A"/>
    </a:accent3>
    <a:accent4>
      <a:srgbClr val="029676"/>
    </a:accent4>
    <a:accent5>
      <a:srgbClr val="4AB5C4"/>
    </a:accent5>
    <a:accent6>
      <a:srgbClr val="0989B1"/>
    </a:accent6>
    <a:hlink>
      <a:srgbClr val="6B9F25"/>
    </a:hlink>
    <a:folHlink>
      <a:srgbClr val="BA6906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3D38F1F-4760-49B9-B932-28FBC1D6D94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94D590D-28CA-4FA8-91F0-B6B7E0C703A4}">
  <ds:schemaRefs>
    <ds:schemaRef ds:uri="16c05727-aa75-4e4a-9b5f-8a80a1165891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www.w3.org/XML/1998/namespace"/>
    <ds:schemaRef ds:uri="71af3243-3dd4-4a8d-8c0d-dd76da1f02a5"/>
    <ds:schemaRef ds:uri="http://purl.org/dc/dcmitype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2A87E85C-0CEC-459D-BBD7-FA4EF075C72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tf55705232_wac</Template>
  <TotalTime>0</TotalTime>
  <Words>4558</Words>
  <Application>Microsoft Office PowerPoint</Application>
  <PresentationFormat>Widescreen</PresentationFormat>
  <Paragraphs>270</Paragraphs>
  <Slides>30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Calibri</vt:lpstr>
      <vt:lpstr>Goudy Old Style</vt:lpstr>
      <vt:lpstr>Times New Roman</vt:lpstr>
      <vt:lpstr>Wingdings</vt:lpstr>
      <vt:lpstr>Wingdings 2</vt:lpstr>
      <vt:lpstr>SlateVTI</vt:lpstr>
      <vt:lpstr>Infusing Teaching Programs with Trauma-Sensitive Lenses</vt:lpstr>
      <vt:lpstr>Learning Objectives</vt:lpstr>
      <vt:lpstr>PowerPoint Presentation</vt:lpstr>
      <vt:lpstr>Foundational Knowledge about Trauma: The Research</vt:lpstr>
      <vt:lpstr>Fields of Research Impacting Education (1)</vt:lpstr>
      <vt:lpstr>Fields of Research Impacting Education (2)</vt:lpstr>
      <vt:lpstr>The Impact of Trauma on Students</vt:lpstr>
      <vt:lpstr>The Impact of Trauma on Students</vt:lpstr>
      <vt:lpstr>Key Ideas for Educators About Trauma (1)</vt:lpstr>
      <vt:lpstr>Key Ideas for Educators About Trauma (2)</vt:lpstr>
      <vt:lpstr>Key Ideas for Educators About Trauma (3)</vt:lpstr>
      <vt:lpstr>Key Ideas for Educators About Trauma (4)</vt:lpstr>
      <vt:lpstr>Key Ideas for Educators About Trauma (5)</vt:lpstr>
      <vt:lpstr>Why Trauma-Informed Practices Are Crucial for High School Educators</vt:lpstr>
      <vt:lpstr>Trauma-Sensitive Approaches: One Size Does Not Fit All (1)</vt:lpstr>
      <vt:lpstr>Trauma-Sensitive Approaches: One Size Does Not Fit All (2)</vt:lpstr>
      <vt:lpstr>Conclusion: Educator Advocacy</vt:lpstr>
      <vt:lpstr>Conclusion: Educator Roles</vt:lpstr>
      <vt:lpstr>Slides 7 &amp; 8 Citations  The Impact of Trauma on Students</vt:lpstr>
      <vt:lpstr>References</vt:lpstr>
      <vt:lpstr>References</vt:lpstr>
      <vt:lpstr>References</vt:lpstr>
      <vt:lpstr>References</vt:lpstr>
      <vt:lpstr>References</vt:lpstr>
      <vt:lpstr>References</vt:lpstr>
      <vt:lpstr>References</vt:lpstr>
      <vt:lpstr>References</vt:lpstr>
      <vt:lpstr>References</vt:lpstr>
      <vt:lpstr>References</vt:lpstr>
      <vt:lpstr>Slide 6 Infographic Source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2021-07-04T17:55:21Z</dcterms:created>
  <dcterms:modified xsi:type="dcterms:W3CDTF">2023-01-19T21:48:36Z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